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8" r:id="rId5"/>
    <p:sldId id="259" r:id="rId6"/>
    <p:sldId id="262" r:id="rId7"/>
    <p:sldId id="266" r:id="rId8"/>
    <p:sldId id="267" r:id="rId9"/>
    <p:sldId id="265" r:id="rId10"/>
    <p:sldId id="268" r:id="rId11"/>
    <p:sldId id="269" r:id="rId12"/>
    <p:sldId id="270" r:id="rId13"/>
    <p:sldId id="272" r:id="rId14"/>
    <p:sldId id="271"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76" d="100"/>
          <a:sy n="76" d="100"/>
        </p:scale>
        <p:origin x="126"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C8076E-BE42-4021-B7B7-5B2C375BA8C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8BB7D012-C52F-4CCD-94FA-D1CB18D341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710EF655-29D1-46B3-9228-F574D45A6F86}"/>
              </a:ext>
            </a:extLst>
          </p:cNvPr>
          <p:cNvSpPr>
            <a:spLocks noGrp="1"/>
          </p:cNvSpPr>
          <p:nvPr>
            <p:ph type="dt" sz="half" idx="10"/>
          </p:nvPr>
        </p:nvSpPr>
        <p:spPr/>
        <p:txBody>
          <a:bodyPr/>
          <a:lstStyle/>
          <a:p>
            <a:fld id="{22D367EC-CE6F-4522-8755-6F00E6BDCDFE}" type="datetimeFigureOut">
              <a:rPr lang="es-MX" smtClean="0"/>
              <a:t>20/06/2021</a:t>
            </a:fld>
            <a:endParaRPr lang="es-MX"/>
          </a:p>
        </p:txBody>
      </p:sp>
      <p:sp>
        <p:nvSpPr>
          <p:cNvPr id="5" name="Marcador de pie de página 4">
            <a:extLst>
              <a:ext uri="{FF2B5EF4-FFF2-40B4-BE49-F238E27FC236}">
                <a16:creationId xmlns:a16="http://schemas.microsoft.com/office/drawing/2014/main" id="{955D3CB0-214C-4E52-BC32-1ED900237D8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844447E-673A-471F-A6B6-8897FDFDCAF0}"/>
              </a:ext>
            </a:extLst>
          </p:cNvPr>
          <p:cNvSpPr>
            <a:spLocks noGrp="1"/>
          </p:cNvSpPr>
          <p:nvPr>
            <p:ph type="sldNum" sz="quarter" idx="12"/>
          </p:nvPr>
        </p:nvSpPr>
        <p:spPr/>
        <p:txBody>
          <a:bodyPr/>
          <a:lstStyle/>
          <a:p>
            <a:fld id="{393EE450-7494-4163-A9B9-8F35CC14478C}" type="slidenum">
              <a:rPr lang="es-MX" smtClean="0"/>
              <a:t>‹Nº›</a:t>
            </a:fld>
            <a:endParaRPr lang="es-MX"/>
          </a:p>
        </p:txBody>
      </p:sp>
    </p:spTree>
    <p:extLst>
      <p:ext uri="{BB962C8B-B14F-4D97-AF65-F5344CB8AC3E}">
        <p14:creationId xmlns:p14="http://schemas.microsoft.com/office/powerpoint/2010/main" val="987830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62CC10-5BA6-4B75-8947-B96FEEEEBC5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FEDA49E8-25AC-43D9-9CEB-D4FE0F8E729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77927DB-F02F-4270-A2FD-00BA2D8E7499}"/>
              </a:ext>
            </a:extLst>
          </p:cNvPr>
          <p:cNvSpPr>
            <a:spLocks noGrp="1"/>
          </p:cNvSpPr>
          <p:nvPr>
            <p:ph type="dt" sz="half" idx="10"/>
          </p:nvPr>
        </p:nvSpPr>
        <p:spPr/>
        <p:txBody>
          <a:bodyPr/>
          <a:lstStyle/>
          <a:p>
            <a:fld id="{22D367EC-CE6F-4522-8755-6F00E6BDCDFE}" type="datetimeFigureOut">
              <a:rPr lang="es-MX" smtClean="0"/>
              <a:t>20/06/2021</a:t>
            </a:fld>
            <a:endParaRPr lang="es-MX"/>
          </a:p>
        </p:txBody>
      </p:sp>
      <p:sp>
        <p:nvSpPr>
          <p:cNvPr id="5" name="Marcador de pie de página 4">
            <a:extLst>
              <a:ext uri="{FF2B5EF4-FFF2-40B4-BE49-F238E27FC236}">
                <a16:creationId xmlns:a16="http://schemas.microsoft.com/office/drawing/2014/main" id="{649AA6A0-E31D-4D86-B9B7-B06A133FDD7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244382E-CEC6-49FF-B8C4-30E723D18AF7}"/>
              </a:ext>
            </a:extLst>
          </p:cNvPr>
          <p:cNvSpPr>
            <a:spLocks noGrp="1"/>
          </p:cNvSpPr>
          <p:nvPr>
            <p:ph type="sldNum" sz="quarter" idx="12"/>
          </p:nvPr>
        </p:nvSpPr>
        <p:spPr/>
        <p:txBody>
          <a:bodyPr/>
          <a:lstStyle/>
          <a:p>
            <a:fld id="{393EE450-7494-4163-A9B9-8F35CC14478C}" type="slidenum">
              <a:rPr lang="es-MX" smtClean="0"/>
              <a:t>‹Nº›</a:t>
            </a:fld>
            <a:endParaRPr lang="es-MX"/>
          </a:p>
        </p:txBody>
      </p:sp>
    </p:spTree>
    <p:extLst>
      <p:ext uri="{BB962C8B-B14F-4D97-AF65-F5344CB8AC3E}">
        <p14:creationId xmlns:p14="http://schemas.microsoft.com/office/powerpoint/2010/main" val="519654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24D8B8F-BBB4-47A4-8130-991FC7738E9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46734C26-C3A0-49E5-85CB-0563E537FE2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13D3195-E67B-4E5E-AC9B-7FC8D0E176B0}"/>
              </a:ext>
            </a:extLst>
          </p:cNvPr>
          <p:cNvSpPr>
            <a:spLocks noGrp="1"/>
          </p:cNvSpPr>
          <p:nvPr>
            <p:ph type="dt" sz="half" idx="10"/>
          </p:nvPr>
        </p:nvSpPr>
        <p:spPr/>
        <p:txBody>
          <a:bodyPr/>
          <a:lstStyle/>
          <a:p>
            <a:fld id="{22D367EC-CE6F-4522-8755-6F00E6BDCDFE}" type="datetimeFigureOut">
              <a:rPr lang="es-MX" smtClean="0"/>
              <a:t>20/06/2021</a:t>
            </a:fld>
            <a:endParaRPr lang="es-MX"/>
          </a:p>
        </p:txBody>
      </p:sp>
      <p:sp>
        <p:nvSpPr>
          <p:cNvPr id="5" name="Marcador de pie de página 4">
            <a:extLst>
              <a:ext uri="{FF2B5EF4-FFF2-40B4-BE49-F238E27FC236}">
                <a16:creationId xmlns:a16="http://schemas.microsoft.com/office/drawing/2014/main" id="{48691FA3-CFB4-4C5D-9AC8-F16B1FDACB6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BCF32FB-4807-4D34-AB25-673CA2404D7D}"/>
              </a:ext>
            </a:extLst>
          </p:cNvPr>
          <p:cNvSpPr>
            <a:spLocks noGrp="1"/>
          </p:cNvSpPr>
          <p:nvPr>
            <p:ph type="sldNum" sz="quarter" idx="12"/>
          </p:nvPr>
        </p:nvSpPr>
        <p:spPr/>
        <p:txBody>
          <a:bodyPr/>
          <a:lstStyle/>
          <a:p>
            <a:fld id="{393EE450-7494-4163-A9B9-8F35CC14478C}" type="slidenum">
              <a:rPr lang="es-MX" smtClean="0"/>
              <a:t>‹Nº›</a:t>
            </a:fld>
            <a:endParaRPr lang="es-MX"/>
          </a:p>
        </p:txBody>
      </p:sp>
    </p:spTree>
    <p:extLst>
      <p:ext uri="{BB962C8B-B14F-4D97-AF65-F5344CB8AC3E}">
        <p14:creationId xmlns:p14="http://schemas.microsoft.com/office/powerpoint/2010/main" val="1443844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BC4870-7A84-49A9-B882-D1B9E574FF8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D2ABC018-2EAD-47DA-8B77-98D7461E263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469CAD9A-EA38-4CEE-8965-30801C2B2287}"/>
              </a:ext>
            </a:extLst>
          </p:cNvPr>
          <p:cNvSpPr>
            <a:spLocks noGrp="1"/>
          </p:cNvSpPr>
          <p:nvPr>
            <p:ph type="dt" sz="half" idx="10"/>
          </p:nvPr>
        </p:nvSpPr>
        <p:spPr/>
        <p:txBody>
          <a:bodyPr/>
          <a:lstStyle/>
          <a:p>
            <a:fld id="{22D367EC-CE6F-4522-8755-6F00E6BDCDFE}" type="datetimeFigureOut">
              <a:rPr lang="es-MX" smtClean="0"/>
              <a:t>20/06/2021</a:t>
            </a:fld>
            <a:endParaRPr lang="es-MX"/>
          </a:p>
        </p:txBody>
      </p:sp>
      <p:sp>
        <p:nvSpPr>
          <p:cNvPr id="5" name="Marcador de pie de página 4">
            <a:extLst>
              <a:ext uri="{FF2B5EF4-FFF2-40B4-BE49-F238E27FC236}">
                <a16:creationId xmlns:a16="http://schemas.microsoft.com/office/drawing/2014/main" id="{C3820F16-9FD9-4429-B5DA-B7374A6441C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A0BC999E-B591-400D-9EC4-4D83A6DA3F0B}"/>
              </a:ext>
            </a:extLst>
          </p:cNvPr>
          <p:cNvSpPr>
            <a:spLocks noGrp="1"/>
          </p:cNvSpPr>
          <p:nvPr>
            <p:ph type="sldNum" sz="quarter" idx="12"/>
          </p:nvPr>
        </p:nvSpPr>
        <p:spPr/>
        <p:txBody>
          <a:bodyPr/>
          <a:lstStyle/>
          <a:p>
            <a:fld id="{393EE450-7494-4163-A9B9-8F35CC14478C}" type="slidenum">
              <a:rPr lang="es-MX" smtClean="0"/>
              <a:t>‹Nº›</a:t>
            </a:fld>
            <a:endParaRPr lang="es-MX"/>
          </a:p>
        </p:txBody>
      </p:sp>
    </p:spTree>
    <p:extLst>
      <p:ext uri="{BB962C8B-B14F-4D97-AF65-F5344CB8AC3E}">
        <p14:creationId xmlns:p14="http://schemas.microsoft.com/office/powerpoint/2010/main" val="429903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E0C0F7-0A9F-4571-A830-45DEE599322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AFF114F5-9740-4FF7-A6DF-F193BABF72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0C22525-3A7D-4C2F-8FBF-6C2C2F835D87}"/>
              </a:ext>
            </a:extLst>
          </p:cNvPr>
          <p:cNvSpPr>
            <a:spLocks noGrp="1"/>
          </p:cNvSpPr>
          <p:nvPr>
            <p:ph type="dt" sz="half" idx="10"/>
          </p:nvPr>
        </p:nvSpPr>
        <p:spPr/>
        <p:txBody>
          <a:bodyPr/>
          <a:lstStyle/>
          <a:p>
            <a:fld id="{22D367EC-CE6F-4522-8755-6F00E6BDCDFE}" type="datetimeFigureOut">
              <a:rPr lang="es-MX" smtClean="0"/>
              <a:t>20/06/2021</a:t>
            </a:fld>
            <a:endParaRPr lang="es-MX"/>
          </a:p>
        </p:txBody>
      </p:sp>
      <p:sp>
        <p:nvSpPr>
          <p:cNvPr id="5" name="Marcador de pie de página 4">
            <a:extLst>
              <a:ext uri="{FF2B5EF4-FFF2-40B4-BE49-F238E27FC236}">
                <a16:creationId xmlns:a16="http://schemas.microsoft.com/office/drawing/2014/main" id="{A44A714C-8E41-4FD0-B75C-174228CB1CF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EDEC5D4-9252-44C7-BF22-26DC45AEB349}"/>
              </a:ext>
            </a:extLst>
          </p:cNvPr>
          <p:cNvSpPr>
            <a:spLocks noGrp="1"/>
          </p:cNvSpPr>
          <p:nvPr>
            <p:ph type="sldNum" sz="quarter" idx="12"/>
          </p:nvPr>
        </p:nvSpPr>
        <p:spPr/>
        <p:txBody>
          <a:bodyPr/>
          <a:lstStyle/>
          <a:p>
            <a:fld id="{393EE450-7494-4163-A9B9-8F35CC14478C}" type="slidenum">
              <a:rPr lang="es-MX" smtClean="0"/>
              <a:t>‹Nº›</a:t>
            </a:fld>
            <a:endParaRPr lang="es-MX"/>
          </a:p>
        </p:txBody>
      </p:sp>
    </p:spTree>
    <p:extLst>
      <p:ext uri="{BB962C8B-B14F-4D97-AF65-F5344CB8AC3E}">
        <p14:creationId xmlns:p14="http://schemas.microsoft.com/office/powerpoint/2010/main" val="3698038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5E9A98-43E7-4786-B1FE-CF02436DFB30}"/>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7F7575A-C5E3-47A8-B3FA-31B1BB260B2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17609075-B4E7-4BFA-954D-39DD74823648}"/>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7C47114B-4695-4331-9861-F54BE007DF71}"/>
              </a:ext>
            </a:extLst>
          </p:cNvPr>
          <p:cNvSpPr>
            <a:spLocks noGrp="1"/>
          </p:cNvSpPr>
          <p:nvPr>
            <p:ph type="dt" sz="half" idx="10"/>
          </p:nvPr>
        </p:nvSpPr>
        <p:spPr/>
        <p:txBody>
          <a:bodyPr/>
          <a:lstStyle/>
          <a:p>
            <a:fld id="{22D367EC-CE6F-4522-8755-6F00E6BDCDFE}" type="datetimeFigureOut">
              <a:rPr lang="es-MX" smtClean="0"/>
              <a:t>20/06/2021</a:t>
            </a:fld>
            <a:endParaRPr lang="es-MX"/>
          </a:p>
        </p:txBody>
      </p:sp>
      <p:sp>
        <p:nvSpPr>
          <p:cNvPr id="6" name="Marcador de pie de página 5">
            <a:extLst>
              <a:ext uri="{FF2B5EF4-FFF2-40B4-BE49-F238E27FC236}">
                <a16:creationId xmlns:a16="http://schemas.microsoft.com/office/drawing/2014/main" id="{FA5A6E77-4B7E-49E0-97D9-C099C55685A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54E54738-A54A-4513-A5FF-66DD97B46C2D}"/>
              </a:ext>
            </a:extLst>
          </p:cNvPr>
          <p:cNvSpPr>
            <a:spLocks noGrp="1"/>
          </p:cNvSpPr>
          <p:nvPr>
            <p:ph type="sldNum" sz="quarter" idx="12"/>
          </p:nvPr>
        </p:nvSpPr>
        <p:spPr/>
        <p:txBody>
          <a:bodyPr/>
          <a:lstStyle/>
          <a:p>
            <a:fld id="{393EE450-7494-4163-A9B9-8F35CC14478C}" type="slidenum">
              <a:rPr lang="es-MX" smtClean="0"/>
              <a:t>‹Nº›</a:t>
            </a:fld>
            <a:endParaRPr lang="es-MX"/>
          </a:p>
        </p:txBody>
      </p:sp>
    </p:spTree>
    <p:extLst>
      <p:ext uri="{BB962C8B-B14F-4D97-AF65-F5344CB8AC3E}">
        <p14:creationId xmlns:p14="http://schemas.microsoft.com/office/powerpoint/2010/main" val="4080668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54D0EC-C486-4892-9072-74F6EC921FCB}"/>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17FE7E3A-997F-4CF2-B28A-3C8DA08502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E2AC2884-765E-44EF-BD8D-85C5145CB9B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A9D94337-ACA3-4EA7-8610-D2484ED3C4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28595D4-161E-4545-AC11-1DEB03CBB52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F1728D61-E459-4BA5-972F-CFB1BAF82873}"/>
              </a:ext>
            </a:extLst>
          </p:cNvPr>
          <p:cNvSpPr>
            <a:spLocks noGrp="1"/>
          </p:cNvSpPr>
          <p:nvPr>
            <p:ph type="dt" sz="half" idx="10"/>
          </p:nvPr>
        </p:nvSpPr>
        <p:spPr/>
        <p:txBody>
          <a:bodyPr/>
          <a:lstStyle/>
          <a:p>
            <a:fld id="{22D367EC-CE6F-4522-8755-6F00E6BDCDFE}" type="datetimeFigureOut">
              <a:rPr lang="es-MX" smtClean="0"/>
              <a:t>20/06/2021</a:t>
            </a:fld>
            <a:endParaRPr lang="es-MX"/>
          </a:p>
        </p:txBody>
      </p:sp>
      <p:sp>
        <p:nvSpPr>
          <p:cNvPr id="8" name="Marcador de pie de página 7">
            <a:extLst>
              <a:ext uri="{FF2B5EF4-FFF2-40B4-BE49-F238E27FC236}">
                <a16:creationId xmlns:a16="http://schemas.microsoft.com/office/drawing/2014/main" id="{F47EB562-BD3D-41FD-B33D-F523C4468D2C}"/>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5911A3B7-3B5B-4688-92CC-89AA79E6832D}"/>
              </a:ext>
            </a:extLst>
          </p:cNvPr>
          <p:cNvSpPr>
            <a:spLocks noGrp="1"/>
          </p:cNvSpPr>
          <p:nvPr>
            <p:ph type="sldNum" sz="quarter" idx="12"/>
          </p:nvPr>
        </p:nvSpPr>
        <p:spPr/>
        <p:txBody>
          <a:bodyPr/>
          <a:lstStyle/>
          <a:p>
            <a:fld id="{393EE450-7494-4163-A9B9-8F35CC14478C}" type="slidenum">
              <a:rPr lang="es-MX" smtClean="0"/>
              <a:t>‹Nº›</a:t>
            </a:fld>
            <a:endParaRPr lang="es-MX"/>
          </a:p>
        </p:txBody>
      </p:sp>
    </p:spTree>
    <p:extLst>
      <p:ext uri="{BB962C8B-B14F-4D97-AF65-F5344CB8AC3E}">
        <p14:creationId xmlns:p14="http://schemas.microsoft.com/office/powerpoint/2010/main" val="2269070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94073-DCB4-40C0-82D4-0E71D904A717}"/>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BCA3603D-C6DF-46A1-B463-50C8148F739C}"/>
              </a:ext>
            </a:extLst>
          </p:cNvPr>
          <p:cNvSpPr>
            <a:spLocks noGrp="1"/>
          </p:cNvSpPr>
          <p:nvPr>
            <p:ph type="dt" sz="half" idx="10"/>
          </p:nvPr>
        </p:nvSpPr>
        <p:spPr/>
        <p:txBody>
          <a:bodyPr/>
          <a:lstStyle/>
          <a:p>
            <a:fld id="{22D367EC-CE6F-4522-8755-6F00E6BDCDFE}" type="datetimeFigureOut">
              <a:rPr lang="es-MX" smtClean="0"/>
              <a:t>20/06/2021</a:t>
            </a:fld>
            <a:endParaRPr lang="es-MX"/>
          </a:p>
        </p:txBody>
      </p:sp>
      <p:sp>
        <p:nvSpPr>
          <p:cNvPr id="4" name="Marcador de pie de página 3">
            <a:extLst>
              <a:ext uri="{FF2B5EF4-FFF2-40B4-BE49-F238E27FC236}">
                <a16:creationId xmlns:a16="http://schemas.microsoft.com/office/drawing/2014/main" id="{27A03B43-9E96-4D9F-BE58-F87CB825C8E1}"/>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24122180-2A5B-4AB8-A590-88E8DACF1F94}"/>
              </a:ext>
            </a:extLst>
          </p:cNvPr>
          <p:cNvSpPr>
            <a:spLocks noGrp="1"/>
          </p:cNvSpPr>
          <p:nvPr>
            <p:ph type="sldNum" sz="quarter" idx="12"/>
          </p:nvPr>
        </p:nvSpPr>
        <p:spPr/>
        <p:txBody>
          <a:bodyPr/>
          <a:lstStyle/>
          <a:p>
            <a:fld id="{393EE450-7494-4163-A9B9-8F35CC14478C}" type="slidenum">
              <a:rPr lang="es-MX" smtClean="0"/>
              <a:t>‹Nº›</a:t>
            </a:fld>
            <a:endParaRPr lang="es-MX"/>
          </a:p>
        </p:txBody>
      </p:sp>
    </p:spTree>
    <p:extLst>
      <p:ext uri="{BB962C8B-B14F-4D97-AF65-F5344CB8AC3E}">
        <p14:creationId xmlns:p14="http://schemas.microsoft.com/office/powerpoint/2010/main" val="2506701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F3BBABD-070B-4D3A-8B77-564E6CB66ACA}"/>
              </a:ext>
            </a:extLst>
          </p:cNvPr>
          <p:cNvSpPr>
            <a:spLocks noGrp="1"/>
          </p:cNvSpPr>
          <p:nvPr>
            <p:ph type="dt" sz="half" idx="10"/>
          </p:nvPr>
        </p:nvSpPr>
        <p:spPr/>
        <p:txBody>
          <a:bodyPr/>
          <a:lstStyle/>
          <a:p>
            <a:fld id="{22D367EC-CE6F-4522-8755-6F00E6BDCDFE}" type="datetimeFigureOut">
              <a:rPr lang="es-MX" smtClean="0"/>
              <a:t>20/06/2021</a:t>
            </a:fld>
            <a:endParaRPr lang="es-MX"/>
          </a:p>
        </p:txBody>
      </p:sp>
      <p:sp>
        <p:nvSpPr>
          <p:cNvPr id="3" name="Marcador de pie de página 2">
            <a:extLst>
              <a:ext uri="{FF2B5EF4-FFF2-40B4-BE49-F238E27FC236}">
                <a16:creationId xmlns:a16="http://schemas.microsoft.com/office/drawing/2014/main" id="{89927F6E-2417-40FB-B5D0-11602DC5D5C2}"/>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CCF921FF-8F97-499C-95F2-D4E0F81100FF}"/>
              </a:ext>
            </a:extLst>
          </p:cNvPr>
          <p:cNvSpPr>
            <a:spLocks noGrp="1"/>
          </p:cNvSpPr>
          <p:nvPr>
            <p:ph type="sldNum" sz="quarter" idx="12"/>
          </p:nvPr>
        </p:nvSpPr>
        <p:spPr/>
        <p:txBody>
          <a:bodyPr/>
          <a:lstStyle/>
          <a:p>
            <a:fld id="{393EE450-7494-4163-A9B9-8F35CC14478C}" type="slidenum">
              <a:rPr lang="es-MX" smtClean="0"/>
              <a:t>‹Nº›</a:t>
            </a:fld>
            <a:endParaRPr lang="es-MX"/>
          </a:p>
        </p:txBody>
      </p:sp>
    </p:spTree>
    <p:extLst>
      <p:ext uri="{BB962C8B-B14F-4D97-AF65-F5344CB8AC3E}">
        <p14:creationId xmlns:p14="http://schemas.microsoft.com/office/powerpoint/2010/main" val="2050922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58B70F-2722-4908-8FEC-05572F71FAF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386A3722-37C2-4943-9A65-D5F3D7E3F1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2E30AEA5-BD53-4904-8842-5361C48EB2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3E5B397-4477-43BD-B90C-24F0AA4B0724}"/>
              </a:ext>
            </a:extLst>
          </p:cNvPr>
          <p:cNvSpPr>
            <a:spLocks noGrp="1"/>
          </p:cNvSpPr>
          <p:nvPr>
            <p:ph type="dt" sz="half" idx="10"/>
          </p:nvPr>
        </p:nvSpPr>
        <p:spPr/>
        <p:txBody>
          <a:bodyPr/>
          <a:lstStyle/>
          <a:p>
            <a:fld id="{22D367EC-CE6F-4522-8755-6F00E6BDCDFE}" type="datetimeFigureOut">
              <a:rPr lang="es-MX" smtClean="0"/>
              <a:t>20/06/2021</a:t>
            </a:fld>
            <a:endParaRPr lang="es-MX"/>
          </a:p>
        </p:txBody>
      </p:sp>
      <p:sp>
        <p:nvSpPr>
          <p:cNvPr id="6" name="Marcador de pie de página 5">
            <a:extLst>
              <a:ext uri="{FF2B5EF4-FFF2-40B4-BE49-F238E27FC236}">
                <a16:creationId xmlns:a16="http://schemas.microsoft.com/office/drawing/2014/main" id="{8842823A-FF9D-4AEC-B326-5AF890E5D88F}"/>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AB5D1B8F-E0D7-486F-9957-B9E62E6E9163}"/>
              </a:ext>
            </a:extLst>
          </p:cNvPr>
          <p:cNvSpPr>
            <a:spLocks noGrp="1"/>
          </p:cNvSpPr>
          <p:nvPr>
            <p:ph type="sldNum" sz="quarter" idx="12"/>
          </p:nvPr>
        </p:nvSpPr>
        <p:spPr/>
        <p:txBody>
          <a:bodyPr/>
          <a:lstStyle/>
          <a:p>
            <a:fld id="{393EE450-7494-4163-A9B9-8F35CC14478C}" type="slidenum">
              <a:rPr lang="es-MX" smtClean="0"/>
              <a:t>‹Nº›</a:t>
            </a:fld>
            <a:endParaRPr lang="es-MX"/>
          </a:p>
        </p:txBody>
      </p:sp>
    </p:spTree>
    <p:extLst>
      <p:ext uri="{BB962C8B-B14F-4D97-AF65-F5344CB8AC3E}">
        <p14:creationId xmlns:p14="http://schemas.microsoft.com/office/powerpoint/2010/main" val="3068127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A48ACA-5BC3-44E9-8604-300F521F4F9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DAA1D945-0895-464E-B4E7-EB3505930B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605015C0-A7E4-49E6-B680-969FF1E7B8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3264002-D8D9-4DE1-893B-65E8E8FE8939}"/>
              </a:ext>
            </a:extLst>
          </p:cNvPr>
          <p:cNvSpPr>
            <a:spLocks noGrp="1"/>
          </p:cNvSpPr>
          <p:nvPr>
            <p:ph type="dt" sz="half" idx="10"/>
          </p:nvPr>
        </p:nvSpPr>
        <p:spPr/>
        <p:txBody>
          <a:bodyPr/>
          <a:lstStyle/>
          <a:p>
            <a:fld id="{22D367EC-CE6F-4522-8755-6F00E6BDCDFE}" type="datetimeFigureOut">
              <a:rPr lang="es-MX" smtClean="0"/>
              <a:t>20/06/2021</a:t>
            </a:fld>
            <a:endParaRPr lang="es-MX"/>
          </a:p>
        </p:txBody>
      </p:sp>
      <p:sp>
        <p:nvSpPr>
          <p:cNvPr id="6" name="Marcador de pie de página 5">
            <a:extLst>
              <a:ext uri="{FF2B5EF4-FFF2-40B4-BE49-F238E27FC236}">
                <a16:creationId xmlns:a16="http://schemas.microsoft.com/office/drawing/2014/main" id="{E45260DC-B813-4ACE-858E-145A54EF8A4F}"/>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2FCCF493-4A70-4F11-A162-B9EBE13071CC}"/>
              </a:ext>
            </a:extLst>
          </p:cNvPr>
          <p:cNvSpPr>
            <a:spLocks noGrp="1"/>
          </p:cNvSpPr>
          <p:nvPr>
            <p:ph type="sldNum" sz="quarter" idx="12"/>
          </p:nvPr>
        </p:nvSpPr>
        <p:spPr/>
        <p:txBody>
          <a:bodyPr/>
          <a:lstStyle/>
          <a:p>
            <a:fld id="{393EE450-7494-4163-A9B9-8F35CC14478C}" type="slidenum">
              <a:rPr lang="es-MX" smtClean="0"/>
              <a:t>‹Nº›</a:t>
            </a:fld>
            <a:endParaRPr lang="es-MX"/>
          </a:p>
        </p:txBody>
      </p:sp>
    </p:spTree>
    <p:extLst>
      <p:ext uri="{BB962C8B-B14F-4D97-AF65-F5344CB8AC3E}">
        <p14:creationId xmlns:p14="http://schemas.microsoft.com/office/powerpoint/2010/main" val="3280431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03CBCC7-2D48-46FE-A96B-02845D0A7E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BBB09434-549D-4AE1-A35C-0E6524A07D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7DA01C8C-67CB-49D2-8452-9832EE2564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D367EC-CE6F-4522-8755-6F00E6BDCDFE}" type="datetimeFigureOut">
              <a:rPr lang="es-MX" smtClean="0"/>
              <a:t>20/06/2021</a:t>
            </a:fld>
            <a:endParaRPr lang="es-MX"/>
          </a:p>
        </p:txBody>
      </p:sp>
      <p:sp>
        <p:nvSpPr>
          <p:cNvPr id="5" name="Marcador de pie de página 4">
            <a:extLst>
              <a:ext uri="{FF2B5EF4-FFF2-40B4-BE49-F238E27FC236}">
                <a16:creationId xmlns:a16="http://schemas.microsoft.com/office/drawing/2014/main" id="{A66BCA49-0858-4616-8659-51E7DFF0BC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CF5A1958-A123-4217-819B-3FB9206C19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3EE450-7494-4163-A9B9-8F35CC14478C}" type="slidenum">
              <a:rPr lang="es-MX" smtClean="0"/>
              <a:t>‹Nº›</a:t>
            </a:fld>
            <a:endParaRPr lang="es-MX"/>
          </a:p>
        </p:txBody>
      </p:sp>
    </p:spTree>
    <p:extLst>
      <p:ext uri="{BB962C8B-B14F-4D97-AF65-F5344CB8AC3E}">
        <p14:creationId xmlns:p14="http://schemas.microsoft.com/office/powerpoint/2010/main" val="1434557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hyperlink" Target="https://docs.google.com/document/d/1GRRVrRFqDVdmo9cckMiwRC1AwBDNo8S_jr4CgUj9CA/edit?usp=sharing" TargetMode="External"/><Relationship Id="rId4" Type="http://schemas.openxmlformats.org/officeDocument/2006/relationships/hyperlink" Target="https://github.com/Filevic/ADO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docs.google.com/document/d/1G-RRVrRFqDVdmo9cckMiwRC1AwBDNo8S_jr4CgUj9CA/edit?usp=sharing" TargetMode="Externa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87000">
              <a:schemeClr val="accent1">
                <a:lumMod val="45000"/>
                <a:lumOff val="55000"/>
              </a:schemeClr>
            </a:gs>
            <a:gs pos="61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A9B6C6-A247-48A8-9A1C-1E36FA945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ítulo 1">
            <a:extLst>
              <a:ext uri="{FF2B5EF4-FFF2-40B4-BE49-F238E27FC236}">
                <a16:creationId xmlns:a16="http://schemas.microsoft.com/office/drawing/2014/main" id="{087E0136-4335-4CE8-AD4B-A144428455C9}"/>
              </a:ext>
            </a:extLst>
          </p:cNvPr>
          <p:cNvSpPr>
            <a:spLocks noGrp="1"/>
          </p:cNvSpPr>
          <p:nvPr>
            <p:ph type="ctrTitle"/>
          </p:nvPr>
        </p:nvSpPr>
        <p:spPr>
          <a:xfrm>
            <a:off x="1852490" y="1699251"/>
            <a:ext cx="8487019" cy="2090589"/>
          </a:xfrm>
        </p:spPr>
        <p:txBody>
          <a:bodyPr>
            <a:normAutofit/>
          </a:bodyPr>
          <a:lstStyle/>
          <a:p>
            <a:r>
              <a:rPr lang="es-MX" sz="6600" dirty="0">
                <a:solidFill>
                  <a:srgbClr val="FFFFFF"/>
                </a:solidFill>
              </a:rPr>
              <a:t>Expo ESCOM 2021b </a:t>
            </a:r>
            <a:br>
              <a:rPr lang="es-MX" sz="6600" dirty="0">
                <a:solidFill>
                  <a:srgbClr val="FFFFFF"/>
                </a:solidFill>
              </a:rPr>
            </a:br>
            <a:r>
              <a:rPr lang="es-MX" sz="6600" dirty="0">
                <a:solidFill>
                  <a:srgbClr val="FFFFFF"/>
                </a:solidFill>
              </a:rPr>
              <a:t>ADOO 2CV14</a:t>
            </a:r>
          </a:p>
        </p:txBody>
      </p:sp>
      <p:sp>
        <p:nvSpPr>
          <p:cNvPr id="3" name="Subtítulo 2">
            <a:extLst>
              <a:ext uri="{FF2B5EF4-FFF2-40B4-BE49-F238E27FC236}">
                <a16:creationId xmlns:a16="http://schemas.microsoft.com/office/drawing/2014/main" id="{5797BD4D-A13A-4CDD-BCC9-F37E76357D67}"/>
              </a:ext>
            </a:extLst>
          </p:cNvPr>
          <p:cNvSpPr>
            <a:spLocks noGrp="1"/>
          </p:cNvSpPr>
          <p:nvPr>
            <p:ph type="subTitle" idx="1"/>
          </p:nvPr>
        </p:nvSpPr>
        <p:spPr>
          <a:xfrm>
            <a:off x="1390965" y="5102385"/>
            <a:ext cx="5088650" cy="1198120"/>
          </a:xfrm>
        </p:spPr>
        <p:txBody>
          <a:bodyPr>
            <a:normAutofit/>
          </a:bodyPr>
          <a:lstStyle/>
          <a:p>
            <a:pPr algn="l"/>
            <a:r>
              <a:rPr lang="es-MX" sz="2000" dirty="0">
                <a:solidFill>
                  <a:srgbClr val="FFFFFF"/>
                </a:solidFill>
              </a:rPr>
              <a:t>17 y 18 de junio de 2021 </a:t>
            </a:r>
            <a:br>
              <a:rPr lang="es-MX" sz="2000" dirty="0">
                <a:solidFill>
                  <a:srgbClr val="FFFFFF"/>
                </a:solidFill>
              </a:rPr>
            </a:br>
            <a:r>
              <a:rPr lang="es-MX" sz="2000" dirty="0">
                <a:solidFill>
                  <a:srgbClr val="FFFFFF"/>
                </a:solidFill>
              </a:rPr>
              <a:t>en línea </a:t>
            </a: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76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763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20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4" name="AutoShape 2" descr="Identidad Politécnica - IPN">
            <a:extLst>
              <a:ext uri="{FF2B5EF4-FFF2-40B4-BE49-F238E27FC236}">
                <a16:creationId xmlns:a16="http://schemas.microsoft.com/office/drawing/2014/main" id="{C0057F56-105F-42A1-8E6A-A28E9256E89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7" name="Imagen 6" descr="Imagen que contiene Logotipo&#10;&#10;Descripción generada automáticamente">
            <a:extLst>
              <a:ext uri="{FF2B5EF4-FFF2-40B4-BE49-F238E27FC236}">
                <a16:creationId xmlns:a16="http://schemas.microsoft.com/office/drawing/2014/main" id="{0D39130A-0B8F-4B80-B4E7-8E913BD09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465" y="452755"/>
            <a:ext cx="2635446" cy="2823845"/>
          </a:xfrm>
          <a:prstGeom prst="rect">
            <a:avLst/>
          </a:prstGeom>
        </p:spPr>
      </p:pic>
      <p:pic>
        <p:nvPicPr>
          <p:cNvPr id="1030" name="Picture 6">
            <a:extLst>
              <a:ext uri="{FF2B5EF4-FFF2-40B4-BE49-F238E27FC236}">
                <a16:creationId xmlns:a16="http://schemas.microsoft.com/office/drawing/2014/main" id="{97A19D48-1ADE-43B8-8AA0-E431E3CA80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0792" y="828230"/>
            <a:ext cx="2986702" cy="1916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3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02587DA-003C-4AD0-92F0-040D81AB2CD4}"/>
              </a:ext>
            </a:extLst>
          </p:cNvPr>
          <p:cNvSpPr>
            <a:spLocks noGrp="1"/>
          </p:cNvSpPr>
          <p:nvPr>
            <p:ph type="title"/>
          </p:nvPr>
        </p:nvSpPr>
        <p:spPr>
          <a:xfrm>
            <a:off x="637350" y="5882773"/>
            <a:ext cx="10640754" cy="775845"/>
          </a:xfrm>
        </p:spPr>
        <p:txBody>
          <a:bodyPr vert="horz" lIns="91440" tIns="45720" rIns="91440" bIns="45720" rtlCol="0" anchor="b">
            <a:normAutofit/>
          </a:bodyPr>
          <a:lstStyle/>
          <a:p>
            <a:pPr algn="ctr"/>
            <a:r>
              <a:rPr lang="en-US" sz="4000" kern="1200">
                <a:solidFill>
                  <a:schemeClr val="tx2"/>
                </a:solidFill>
                <a:latin typeface="+mj-lt"/>
                <a:ea typeface="+mj-ea"/>
                <a:cs typeface="+mj-cs"/>
              </a:rPr>
              <a:t>Modelo de Dominio</a:t>
            </a:r>
          </a:p>
        </p:txBody>
      </p:sp>
      <p:grpSp>
        <p:nvGrpSpPr>
          <p:cNvPr id="75" name="Group 74">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76" name="Freeform: Shape 75">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9" name="Freeform: Shape 78">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098" name="Picture 2">
            <a:extLst>
              <a:ext uri="{FF2B5EF4-FFF2-40B4-BE49-F238E27FC236}">
                <a16:creationId xmlns:a16="http://schemas.microsoft.com/office/drawing/2014/main" id="{2C7CFC89-896A-410E-9568-EAF80AAAC8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55386" y="352461"/>
            <a:ext cx="6204682" cy="5336026"/>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Group 80">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82" name="Freeform: Shape 81">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Freeform: Shape 83">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Shape 84">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98452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72DAEB6-1D16-4906-BF87-9033FD8F4C5F}"/>
              </a:ext>
            </a:extLst>
          </p:cNvPr>
          <p:cNvSpPr>
            <a:spLocks noGrp="1"/>
          </p:cNvSpPr>
          <p:nvPr>
            <p:ph type="title"/>
          </p:nvPr>
        </p:nvSpPr>
        <p:spPr>
          <a:xfrm>
            <a:off x="744897" y="6059235"/>
            <a:ext cx="10640754" cy="775845"/>
          </a:xfrm>
        </p:spPr>
        <p:txBody>
          <a:bodyPr vert="horz" lIns="91440" tIns="45720" rIns="91440" bIns="45720" rtlCol="0" anchor="b">
            <a:normAutofit/>
          </a:bodyPr>
          <a:lstStyle/>
          <a:p>
            <a:pPr algn="ctr"/>
            <a:r>
              <a:rPr lang="en-US" sz="4000" kern="1200">
                <a:solidFill>
                  <a:schemeClr val="tx2"/>
                </a:solidFill>
                <a:latin typeface="+mj-lt"/>
                <a:ea typeface="+mj-ea"/>
                <a:cs typeface="+mj-cs"/>
              </a:rPr>
              <a:t>Modelo de Datos</a:t>
            </a:r>
          </a:p>
        </p:txBody>
      </p:sp>
      <p:grpSp>
        <p:nvGrpSpPr>
          <p:cNvPr id="16" name="Group 15">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7" name="Freeform: Shape 16">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0" name="Freeform: Shape 19">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Imagen 6" descr="Diagrama&#10;&#10;Descripción generada automáticamente">
            <a:extLst>
              <a:ext uri="{FF2B5EF4-FFF2-40B4-BE49-F238E27FC236}">
                <a16:creationId xmlns:a16="http://schemas.microsoft.com/office/drawing/2014/main" id="{6E5BE282-B452-4B12-946E-4065880514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172"/>
            <a:ext cx="12191085" cy="4449745"/>
          </a:xfrm>
          <a:prstGeom prst="rect">
            <a:avLst/>
          </a:prstGeom>
        </p:spPr>
      </p:pic>
      <p:grpSp>
        <p:nvGrpSpPr>
          <p:cNvPr id="22" name="Group 21">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23" name="Freeform: Shape 22">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9669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C28230B-F9FD-4278-ACFB-62EF3289FE80}"/>
              </a:ext>
            </a:extLst>
          </p:cNvPr>
          <p:cNvSpPr>
            <a:spLocks noGrp="1"/>
          </p:cNvSpPr>
          <p:nvPr>
            <p:ph type="title"/>
          </p:nvPr>
        </p:nvSpPr>
        <p:spPr>
          <a:xfrm>
            <a:off x="935517" y="6059235"/>
            <a:ext cx="10640754" cy="775845"/>
          </a:xfrm>
        </p:spPr>
        <p:txBody>
          <a:bodyPr vert="horz" lIns="91440" tIns="45720" rIns="91440" bIns="45720" rtlCol="0" anchor="b">
            <a:normAutofit/>
          </a:bodyPr>
          <a:lstStyle/>
          <a:p>
            <a:pPr algn="ctr"/>
            <a:r>
              <a:rPr lang="en-US" sz="4000" kern="1200" dirty="0" err="1">
                <a:solidFill>
                  <a:schemeClr val="tx2"/>
                </a:solidFill>
                <a:latin typeface="+mj-lt"/>
                <a:ea typeface="+mj-ea"/>
                <a:cs typeface="+mj-cs"/>
              </a:rPr>
              <a:t>Diagrama</a:t>
            </a:r>
            <a:r>
              <a:rPr lang="en-US" sz="4000" kern="1200" dirty="0">
                <a:solidFill>
                  <a:schemeClr val="tx2"/>
                </a:solidFill>
                <a:latin typeface="+mj-lt"/>
                <a:ea typeface="+mj-ea"/>
                <a:cs typeface="+mj-cs"/>
              </a:rPr>
              <a:t> de </a:t>
            </a:r>
            <a:r>
              <a:rPr lang="en-US" sz="4000" kern="1200" dirty="0" err="1">
                <a:solidFill>
                  <a:schemeClr val="tx2"/>
                </a:solidFill>
                <a:latin typeface="+mj-lt"/>
                <a:ea typeface="+mj-ea"/>
                <a:cs typeface="+mj-cs"/>
              </a:rPr>
              <a:t>Paquetes</a:t>
            </a:r>
            <a:endParaRPr lang="en-US" sz="4000" kern="1200" dirty="0">
              <a:solidFill>
                <a:schemeClr val="tx2"/>
              </a:solidFill>
              <a:latin typeface="+mj-lt"/>
              <a:ea typeface="+mj-ea"/>
              <a:cs typeface="+mj-cs"/>
            </a:endParaRPr>
          </a:p>
        </p:txBody>
      </p:sp>
      <p:grpSp>
        <p:nvGrpSpPr>
          <p:cNvPr id="75" name="Group 74">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76" name="Freeform: Shape 75">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9" name="Freeform: Shape 78">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122" name="Picture 2">
            <a:extLst>
              <a:ext uri="{FF2B5EF4-FFF2-40B4-BE49-F238E27FC236}">
                <a16:creationId xmlns:a16="http://schemas.microsoft.com/office/drawing/2014/main" id="{0862A1D5-0865-42FC-A29C-76A3239D221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4448" y="1079894"/>
            <a:ext cx="10763104" cy="4359056"/>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Group 80">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82" name="Freeform: Shape 81">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Freeform: Shape 83">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Shape 84">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90918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ítulo 1">
            <a:extLst>
              <a:ext uri="{FF2B5EF4-FFF2-40B4-BE49-F238E27FC236}">
                <a16:creationId xmlns:a16="http://schemas.microsoft.com/office/drawing/2014/main" id="{DC6EAF8E-56E1-4937-96E8-8D74B4A20ADD}"/>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r>
              <a:rPr lang="en-US" sz="8000" kern="1200">
                <a:solidFill>
                  <a:srgbClr val="FFFFFF"/>
                </a:solidFill>
                <a:latin typeface="+mj-lt"/>
                <a:ea typeface="+mj-ea"/>
                <a:cs typeface="+mj-cs"/>
              </a:rPr>
              <a:t>Clases</a:t>
            </a:r>
          </a:p>
        </p:txBody>
      </p:sp>
      <p:sp>
        <p:nvSpPr>
          <p:cNvPr id="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pic>
        <p:nvPicPr>
          <p:cNvPr id="5" name="Gráfico 4" descr="Pila de libros con una pera">
            <a:extLst>
              <a:ext uri="{FF2B5EF4-FFF2-40B4-BE49-F238E27FC236}">
                <a16:creationId xmlns:a16="http://schemas.microsoft.com/office/drawing/2014/main" id="{135C67C4-3CE6-4595-8F6D-84C27386E2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4736" y="1550896"/>
            <a:ext cx="4748165" cy="4748165"/>
          </a:xfrm>
          <a:prstGeom prst="rect">
            <a:avLst/>
          </a:prstGeom>
        </p:spPr>
      </p:pic>
    </p:spTree>
    <p:extLst>
      <p:ext uri="{BB962C8B-B14F-4D97-AF65-F5344CB8AC3E}">
        <p14:creationId xmlns:p14="http://schemas.microsoft.com/office/powerpoint/2010/main" val="1683951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Rectangle 30">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23D1500-4692-4A3B-86C3-AE4C699F75B7}"/>
              </a:ext>
            </a:extLst>
          </p:cNvPr>
          <p:cNvSpPr>
            <a:spLocks noGrp="1"/>
          </p:cNvSpPr>
          <p:nvPr>
            <p:ph type="title"/>
          </p:nvPr>
        </p:nvSpPr>
        <p:spPr>
          <a:xfrm>
            <a:off x="686726" y="276675"/>
            <a:ext cx="9932691" cy="1165996"/>
          </a:xfrm>
        </p:spPr>
        <p:txBody>
          <a:bodyPr vert="horz" lIns="91440" tIns="45720" rIns="91440" bIns="45720" rtlCol="0" anchor="b">
            <a:normAutofit/>
          </a:bodyPr>
          <a:lstStyle/>
          <a:p>
            <a:pPr algn="ctr"/>
            <a:r>
              <a:rPr lang="en-US" sz="4800" dirty="0" err="1">
                <a:solidFill>
                  <a:srgbClr val="FFFFFF"/>
                </a:solidFill>
              </a:rPr>
              <a:t>Producto</a:t>
            </a:r>
            <a:endParaRPr lang="en-US" sz="4800" dirty="0">
              <a:solidFill>
                <a:srgbClr val="FFFFFF"/>
              </a:solidFill>
            </a:endParaRPr>
          </a:p>
        </p:txBody>
      </p:sp>
      <p:sp>
        <p:nvSpPr>
          <p:cNvPr id="39" name="Rectangle 38">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descr="Texto&#10;&#10;Descripción generada automáticamente">
            <a:extLst>
              <a:ext uri="{FF2B5EF4-FFF2-40B4-BE49-F238E27FC236}">
                <a16:creationId xmlns:a16="http://schemas.microsoft.com/office/drawing/2014/main" id="{9946D9B5-66D0-41D4-9A24-C75F868F8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3072" y="1727199"/>
            <a:ext cx="6538928" cy="4569598"/>
          </a:xfrm>
          <a:prstGeom prst="rect">
            <a:avLst/>
          </a:prstGeom>
        </p:spPr>
      </p:pic>
      <p:pic>
        <p:nvPicPr>
          <p:cNvPr id="13" name="Imagen 12" descr="Una captura de pantalla de una computadora&#10;&#10;Descripción generada automáticamente">
            <a:extLst>
              <a:ext uri="{FF2B5EF4-FFF2-40B4-BE49-F238E27FC236}">
                <a16:creationId xmlns:a16="http://schemas.microsoft.com/office/drawing/2014/main" id="{C1154404-E477-44BF-81D9-9F638C242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 y="1727199"/>
            <a:ext cx="5402825" cy="4588329"/>
          </a:xfrm>
          <a:prstGeom prst="rect">
            <a:avLst/>
          </a:prstGeom>
        </p:spPr>
      </p:pic>
    </p:spTree>
    <p:extLst>
      <p:ext uri="{BB962C8B-B14F-4D97-AF65-F5344CB8AC3E}">
        <p14:creationId xmlns:p14="http://schemas.microsoft.com/office/powerpoint/2010/main" val="1477556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Rectangle 30">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23D1500-4692-4A3B-86C3-AE4C699F75B7}"/>
              </a:ext>
            </a:extLst>
          </p:cNvPr>
          <p:cNvSpPr>
            <a:spLocks noGrp="1"/>
          </p:cNvSpPr>
          <p:nvPr>
            <p:ph type="title"/>
          </p:nvPr>
        </p:nvSpPr>
        <p:spPr>
          <a:xfrm>
            <a:off x="686726" y="276675"/>
            <a:ext cx="9932691" cy="1165996"/>
          </a:xfrm>
        </p:spPr>
        <p:txBody>
          <a:bodyPr vert="horz" lIns="91440" tIns="45720" rIns="91440" bIns="45720" rtlCol="0" anchor="b">
            <a:normAutofit/>
          </a:bodyPr>
          <a:lstStyle/>
          <a:p>
            <a:pPr algn="ctr"/>
            <a:r>
              <a:rPr lang="en-US" sz="4800" dirty="0" err="1">
                <a:solidFill>
                  <a:srgbClr val="FFFFFF"/>
                </a:solidFill>
              </a:rPr>
              <a:t>Cliente</a:t>
            </a:r>
            <a:endParaRPr lang="en-US" sz="4800" dirty="0">
              <a:solidFill>
                <a:srgbClr val="FFFFFF"/>
              </a:solidFill>
            </a:endParaRPr>
          </a:p>
        </p:txBody>
      </p:sp>
      <p:sp>
        <p:nvSpPr>
          <p:cNvPr id="39" name="Rectangle 38">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Texto&#10;&#10;Descripción generada automáticamente">
            <a:extLst>
              <a:ext uri="{FF2B5EF4-FFF2-40B4-BE49-F238E27FC236}">
                <a16:creationId xmlns:a16="http://schemas.microsoft.com/office/drawing/2014/main" id="{4489AB51-CE21-404E-B60F-C406A2B39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4130" y="1667087"/>
            <a:ext cx="6791264" cy="4705550"/>
          </a:xfrm>
          <a:prstGeom prst="rect">
            <a:avLst/>
          </a:prstGeom>
        </p:spPr>
      </p:pic>
      <p:pic>
        <p:nvPicPr>
          <p:cNvPr id="6" name="Imagen 5" descr="Texto&#10;&#10;Descripción generada automáticamente">
            <a:extLst>
              <a:ext uri="{FF2B5EF4-FFF2-40B4-BE49-F238E27FC236}">
                <a16:creationId xmlns:a16="http://schemas.microsoft.com/office/drawing/2014/main" id="{5931FBD5-DEF5-4AE9-86EF-463562F57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36" y="1667087"/>
            <a:ext cx="4946860" cy="4705550"/>
          </a:xfrm>
          <a:prstGeom prst="rect">
            <a:avLst/>
          </a:prstGeom>
        </p:spPr>
      </p:pic>
    </p:spTree>
    <p:extLst>
      <p:ext uri="{BB962C8B-B14F-4D97-AF65-F5344CB8AC3E}">
        <p14:creationId xmlns:p14="http://schemas.microsoft.com/office/powerpoint/2010/main" val="237258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BB7A8BD-3F90-47EA-881C-721E88154F23}"/>
              </a:ext>
            </a:extLst>
          </p:cNvPr>
          <p:cNvSpPr>
            <a:spLocks noGrp="1"/>
          </p:cNvSpPr>
          <p:nvPr>
            <p:ph type="title"/>
          </p:nvPr>
        </p:nvSpPr>
        <p:spPr>
          <a:xfrm>
            <a:off x="637350" y="6059235"/>
            <a:ext cx="10640754" cy="775845"/>
          </a:xfrm>
        </p:spPr>
        <p:txBody>
          <a:bodyPr vert="horz" lIns="91440" tIns="45720" rIns="91440" bIns="45720" rtlCol="0" anchor="b">
            <a:normAutofit/>
          </a:bodyPr>
          <a:lstStyle/>
          <a:p>
            <a:pPr algn="ctr"/>
            <a:r>
              <a:rPr lang="en-US" sz="4000" kern="1200" dirty="0" err="1">
                <a:solidFill>
                  <a:schemeClr val="tx2"/>
                </a:solidFill>
                <a:latin typeface="+mj-lt"/>
                <a:ea typeface="+mj-ea"/>
                <a:cs typeface="+mj-cs"/>
              </a:rPr>
              <a:t>Tarjetas</a:t>
            </a:r>
            <a:r>
              <a:rPr lang="en-US" sz="4000" kern="1200" dirty="0">
                <a:solidFill>
                  <a:schemeClr val="tx2"/>
                </a:solidFill>
                <a:latin typeface="+mj-lt"/>
                <a:ea typeface="+mj-ea"/>
                <a:cs typeface="+mj-cs"/>
              </a:rPr>
              <a:t> CRC</a:t>
            </a:r>
          </a:p>
        </p:txBody>
      </p:sp>
      <p:grpSp>
        <p:nvGrpSpPr>
          <p:cNvPr id="75" name="Group 74">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76" name="Freeform: Shape 75">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9" name="Freeform: Shape 78">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146" name="Picture 2" descr="Interfaz de usuario gráfica, Aplicación, Tabla&#10;&#10;Descripción generada automáticamente">
            <a:extLst>
              <a:ext uri="{FF2B5EF4-FFF2-40B4-BE49-F238E27FC236}">
                <a16:creationId xmlns:a16="http://schemas.microsoft.com/office/drawing/2014/main" id="{F6629317-661E-46DA-9186-D63DB4454A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7284" b="54095"/>
          <a:stretch/>
        </p:blipFill>
        <p:spPr bwMode="auto">
          <a:xfrm>
            <a:off x="1519879" y="383733"/>
            <a:ext cx="3554566" cy="5268891"/>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Group 80">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82" name="Freeform: Shape 81">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Freeform: Shape 83">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Shape 84">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48" name="Picture 4">
            <a:extLst>
              <a:ext uri="{FF2B5EF4-FFF2-40B4-BE49-F238E27FC236}">
                <a16:creationId xmlns:a16="http://schemas.microsoft.com/office/drawing/2014/main" id="{E26A45CD-39E7-46A5-8FAD-FC9D8E9219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2" t="2223" r="60999" b="59444"/>
          <a:stretch/>
        </p:blipFill>
        <p:spPr bwMode="auto">
          <a:xfrm>
            <a:off x="5957727" y="357546"/>
            <a:ext cx="3718715" cy="5498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36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4DD434F-FE0A-4436-897F-883B4873845A}"/>
              </a:ext>
            </a:extLst>
          </p:cNvPr>
          <p:cNvSpPr>
            <a:spLocks noGrp="1"/>
          </p:cNvSpPr>
          <p:nvPr>
            <p:ph type="title"/>
          </p:nvPr>
        </p:nvSpPr>
        <p:spPr>
          <a:xfrm>
            <a:off x="744896" y="5911813"/>
            <a:ext cx="10640754" cy="775845"/>
          </a:xfrm>
        </p:spPr>
        <p:txBody>
          <a:bodyPr vert="horz" lIns="91440" tIns="45720" rIns="91440" bIns="45720" rtlCol="0" anchor="b">
            <a:normAutofit/>
          </a:bodyPr>
          <a:lstStyle/>
          <a:p>
            <a:pPr algn="ctr"/>
            <a:r>
              <a:rPr lang="en-US" sz="4000" kern="1200" dirty="0" err="1">
                <a:solidFill>
                  <a:schemeClr val="tx2"/>
                </a:solidFill>
                <a:latin typeface="+mj-lt"/>
                <a:ea typeface="+mj-ea"/>
                <a:cs typeface="+mj-cs"/>
              </a:rPr>
              <a:t>Diagrama</a:t>
            </a:r>
            <a:r>
              <a:rPr lang="en-US" sz="4000" kern="1200" dirty="0">
                <a:solidFill>
                  <a:schemeClr val="tx2"/>
                </a:solidFill>
                <a:latin typeface="+mj-lt"/>
                <a:ea typeface="+mj-ea"/>
                <a:cs typeface="+mj-cs"/>
              </a:rPr>
              <a:t> de </a:t>
            </a:r>
            <a:r>
              <a:rPr lang="en-US" sz="4000" kern="1200" dirty="0" err="1">
                <a:solidFill>
                  <a:schemeClr val="tx2"/>
                </a:solidFill>
                <a:latin typeface="+mj-lt"/>
                <a:ea typeface="+mj-ea"/>
                <a:cs typeface="+mj-cs"/>
              </a:rPr>
              <a:t>Maquinas</a:t>
            </a:r>
            <a:r>
              <a:rPr lang="en-US" sz="4000" kern="1200" dirty="0">
                <a:solidFill>
                  <a:schemeClr val="tx2"/>
                </a:solidFill>
                <a:latin typeface="+mj-lt"/>
                <a:ea typeface="+mj-ea"/>
                <a:cs typeface="+mj-cs"/>
              </a:rPr>
              <a:t> de Estado </a:t>
            </a:r>
          </a:p>
        </p:txBody>
      </p:sp>
      <p:grpSp>
        <p:nvGrpSpPr>
          <p:cNvPr id="75" name="Group 74">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76" name="Freeform: Shape 75">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9" name="Freeform: Shape 78">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170" name="Picture 2">
            <a:extLst>
              <a:ext uri="{FF2B5EF4-FFF2-40B4-BE49-F238E27FC236}">
                <a16:creationId xmlns:a16="http://schemas.microsoft.com/office/drawing/2014/main" id="{2375E7FC-F6F9-4B44-B87C-8BE063351C5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77414" y="737488"/>
            <a:ext cx="7088390" cy="5068198"/>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Group 80">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82" name="Freeform: Shape 81">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Freeform: Shape 83">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Shape 84">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47111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76886DA-821F-487B-AD71-7600E771216D}"/>
              </a:ext>
            </a:extLst>
          </p:cNvPr>
          <p:cNvSpPr>
            <a:spLocks noGrp="1"/>
          </p:cNvSpPr>
          <p:nvPr>
            <p:ph type="title"/>
          </p:nvPr>
        </p:nvSpPr>
        <p:spPr>
          <a:xfrm>
            <a:off x="902860" y="5911813"/>
            <a:ext cx="10640754" cy="775845"/>
          </a:xfrm>
        </p:spPr>
        <p:txBody>
          <a:bodyPr vert="horz" lIns="91440" tIns="45720" rIns="91440" bIns="45720" rtlCol="0" anchor="b">
            <a:normAutofit/>
          </a:bodyPr>
          <a:lstStyle/>
          <a:p>
            <a:pPr algn="ctr"/>
            <a:r>
              <a:rPr lang="en-US" sz="4000" kern="1200" dirty="0" err="1">
                <a:solidFill>
                  <a:schemeClr val="tx2"/>
                </a:solidFill>
                <a:latin typeface="+mj-lt"/>
                <a:ea typeface="+mj-ea"/>
                <a:cs typeface="+mj-cs"/>
              </a:rPr>
              <a:t>Diagrama</a:t>
            </a:r>
            <a:r>
              <a:rPr lang="en-US" sz="4000" kern="1200" dirty="0">
                <a:solidFill>
                  <a:schemeClr val="tx2"/>
                </a:solidFill>
                <a:latin typeface="+mj-lt"/>
                <a:ea typeface="+mj-ea"/>
                <a:cs typeface="+mj-cs"/>
              </a:rPr>
              <a:t> de </a:t>
            </a:r>
            <a:r>
              <a:rPr lang="en-US" sz="4000" kern="1200" dirty="0" err="1">
                <a:solidFill>
                  <a:schemeClr val="tx2"/>
                </a:solidFill>
                <a:latin typeface="+mj-lt"/>
                <a:ea typeface="+mj-ea"/>
                <a:cs typeface="+mj-cs"/>
              </a:rPr>
              <a:t>Robustez</a:t>
            </a:r>
            <a:r>
              <a:rPr lang="en-US" sz="4000" kern="1200" dirty="0">
                <a:solidFill>
                  <a:schemeClr val="tx2"/>
                </a:solidFill>
                <a:latin typeface="+mj-lt"/>
                <a:ea typeface="+mj-ea"/>
                <a:cs typeface="+mj-cs"/>
              </a:rPr>
              <a:t> </a:t>
            </a:r>
          </a:p>
        </p:txBody>
      </p:sp>
      <p:grpSp>
        <p:nvGrpSpPr>
          <p:cNvPr id="75" name="Group 74">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76" name="Freeform: Shape 75">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9" name="Freeform: Shape 78">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194" name="Picture 2">
            <a:extLst>
              <a:ext uri="{FF2B5EF4-FFF2-40B4-BE49-F238E27FC236}">
                <a16:creationId xmlns:a16="http://schemas.microsoft.com/office/drawing/2014/main" id="{D49551AC-E594-4D9B-BA97-A6B1578329B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10521" y="990506"/>
            <a:ext cx="8715222" cy="4902312"/>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Group 80">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82" name="Freeform: Shape 81">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Freeform: Shape 83">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Shape 84">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62908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E341A1B-D760-4275-8C67-E64C68E1E6C9}"/>
              </a:ext>
            </a:extLst>
          </p:cNvPr>
          <p:cNvSpPr>
            <a:spLocks noGrp="1"/>
          </p:cNvSpPr>
          <p:nvPr>
            <p:ph type="title"/>
          </p:nvPr>
        </p:nvSpPr>
        <p:spPr>
          <a:xfrm>
            <a:off x="637350" y="6059235"/>
            <a:ext cx="10640754" cy="775845"/>
          </a:xfrm>
        </p:spPr>
        <p:txBody>
          <a:bodyPr vert="horz" lIns="91440" tIns="45720" rIns="91440" bIns="45720" rtlCol="0" anchor="b">
            <a:normAutofit/>
          </a:bodyPr>
          <a:lstStyle/>
          <a:p>
            <a:pPr algn="ctr"/>
            <a:r>
              <a:rPr lang="en-US" sz="4000" kern="1200">
                <a:solidFill>
                  <a:schemeClr val="tx2"/>
                </a:solidFill>
                <a:latin typeface="+mj-lt"/>
                <a:ea typeface="+mj-ea"/>
                <a:cs typeface="+mj-cs"/>
              </a:rPr>
              <a:t>Diagrama de Comunicación </a:t>
            </a:r>
          </a:p>
        </p:txBody>
      </p:sp>
      <p:grpSp>
        <p:nvGrpSpPr>
          <p:cNvPr id="75" name="Group 74">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76" name="Freeform: Shape 75">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9" name="Freeform: Shape 78">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218" name="Picture 2" descr="Diagrama&#10;&#10;Descripción generada automáticamente">
            <a:extLst>
              <a:ext uri="{FF2B5EF4-FFF2-40B4-BE49-F238E27FC236}">
                <a16:creationId xmlns:a16="http://schemas.microsoft.com/office/drawing/2014/main" id="{D065BE0B-AA08-4E2D-9898-1A5DC4630F3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28456" y="1117756"/>
            <a:ext cx="7182539" cy="4560913"/>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Group 80">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82" name="Freeform: Shape 81">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Freeform: Shape 83">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Shape 84">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23323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Una mujer vestida de negro con lentes&#10;&#10;Descripción generada automáticamente con confianza media">
            <a:extLst>
              <a:ext uri="{FF2B5EF4-FFF2-40B4-BE49-F238E27FC236}">
                <a16:creationId xmlns:a16="http://schemas.microsoft.com/office/drawing/2014/main" id="{016D581E-F89E-440C-83E2-F2139B2529B6}"/>
              </a:ext>
            </a:extLst>
          </p:cNvPr>
          <p:cNvPicPr>
            <a:picLocks noChangeAspect="1"/>
          </p:cNvPicPr>
          <p:nvPr/>
        </p:nvPicPr>
        <p:blipFill rotWithShape="1">
          <a:blip r:embed="rId2"/>
          <a:srcRect b="29077"/>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EFF9BBF-2060-4C60-BE1A-614548D26C44}"/>
              </a:ext>
            </a:extLst>
          </p:cNvPr>
          <p:cNvSpPr>
            <a:spLocks noGrp="1"/>
          </p:cNvSpPr>
          <p:nvPr>
            <p:ph type="title"/>
          </p:nvPr>
        </p:nvSpPr>
        <p:spPr>
          <a:xfrm>
            <a:off x="263529" y="182563"/>
            <a:ext cx="4546600" cy="1885396"/>
          </a:xfrm>
        </p:spPr>
        <p:txBody>
          <a:bodyPr>
            <a:normAutofit/>
          </a:bodyPr>
          <a:lstStyle/>
          <a:p>
            <a:pPr algn="ctr"/>
            <a:r>
              <a:rPr lang="es-MX" dirty="0"/>
              <a:t>Equipo 007 </a:t>
            </a:r>
            <a:br>
              <a:rPr lang="es-MX" dirty="0"/>
            </a:br>
            <a:r>
              <a:rPr lang="es-MX" dirty="0">
                <a:latin typeface="Amasis MT Pro Light" panose="020B0604020202020204" pitchFamily="18" charset="0"/>
              </a:rPr>
              <a:t>Los Antisistemas </a:t>
            </a:r>
          </a:p>
        </p:txBody>
      </p:sp>
      <p:sp>
        <p:nvSpPr>
          <p:cNvPr id="3" name="Marcador de contenido 2">
            <a:extLst>
              <a:ext uri="{FF2B5EF4-FFF2-40B4-BE49-F238E27FC236}">
                <a16:creationId xmlns:a16="http://schemas.microsoft.com/office/drawing/2014/main" id="{E20D31EA-6C6D-4AF7-A562-AF493341BB08}"/>
              </a:ext>
            </a:extLst>
          </p:cNvPr>
          <p:cNvSpPr>
            <a:spLocks noGrp="1"/>
          </p:cNvSpPr>
          <p:nvPr>
            <p:ph idx="1"/>
          </p:nvPr>
        </p:nvSpPr>
        <p:spPr>
          <a:xfrm>
            <a:off x="723900" y="2591598"/>
            <a:ext cx="3822189" cy="3742762"/>
          </a:xfrm>
        </p:spPr>
        <p:txBody>
          <a:bodyPr>
            <a:normAutofit/>
          </a:bodyPr>
          <a:lstStyle/>
          <a:p>
            <a:pPr marL="0" indent="0">
              <a:buNone/>
            </a:pPr>
            <a:r>
              <a:rPr lang="es-MX" sz="2000" dirty="0"/>
              <a:t>Estrada Botello Oscar Eduardo 		</a:t>
            </a:r>
          </a:p>
          <a:p>
            <a:pPr marL="0" indent="0" algn="r">
              <a:buNone/>
            </a:pPr>
            <a:r>
              <a:rPr lang="es-MX" sz="2000" dirty="0">
                <a:solidFill>
                  <a:srgbClr val="002060"/>
                </a:solidFill>
              </a:rPr>
              <a:t>Analista </a:t>
            </a:r>
          </a:p>
        </p:txBody>
      </p:sp>
      <p:pic>
        <p:nvPicPr>
          <p:cNvPr id="9" name="Gráfico 8" descr="Internet de las cosas con relleno sólido">
            <a:extLst>
              <a:ext uri="{FF2B5EF4-FFF2-40B4-BE49-F238E27FC236}">
                <a16:creationId xmlns:a16="http://schemas.microsoft.com/office/drawing/2014/main" id="{7B93DF4F-7C44-44EA-95D6-8B026F005F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9229" y="2466421"/>
            <a:ext cx="574671" cy="574671"/>
          </a:xfrm>
          <a:prstGeom prst="rect">
            <a:avLst/>
          </a:prstGeom>
        </p:spPr>
      </p:pic>
      <p:pic>
        <p:nvPicPr>
          <p:cNvPr id="13" name="Gráfico 12" descr="Círculos y una forma orgánica">
            <a:extLst>
              <a:ext uri="{FF2B5EF4-FFF2-40B4-BE49-F238E27FC236}">
                <a16:creationId xmlns:a16="http://schemas.microsoft.com/office/drawing/2014/main" id="{5126BB2D-C131-458C-84D8-EC325551CE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5298" y="4323827"/>
            <a:ext cx="3286129" cy="3286129"/>
          </a:xfrm>
          <a:prstGeom prst="rect">
            <a:avLst/>
          </a:prstGeom>
        </p:spPr>
      </p:pic>
    </p:spTree>
    <p:extLst>
      <p:ext uri="{BB962C8B-B14F-4D97-AF65-F5344CB8AC3E}">
        <p14:creationId xmlns:p14="http://schemas.microsoft.com/office/powerpoint/2010/main" val="3994578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ítulo 1">
            <a:extLst>
              <a:ext uri="{FF2B5EF4-FFF2-40B4-BE49-F238E27FC236}">
                <a16:creationId xmlns:a16="http://schemas.microsoft.com/office/drawing/2014/main" id="{DEA8F0F4-4CC0-4492-8EBD-0045749902AE}"/>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r>
              <a:rPr lang="en-US" sz="8000" kern="1200">
                <a:solidFill>
                  <a:srgbClr val="FFFFFF"/>
                </a:solidFill>
                <a:latin typeface="+mj-lt"/>
                <a:ea typeface="+mj-ea"/>
                <a:cs typeface="+mj-cs"/>
              </a:rPr>
              <a:t>Interfaz de Usuario </a:t>
            </a:r>
          </a:p>
        </p:txBody>
      </p:sp>
      <p:sp>
        <p:nvSpPr>
          <p:cNvPr id="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pic>
        <p:nvPicPr>
          <p:cNvPr id="5" name="Gráfico 4" descr="Brontosaurus de pie sobre patas traseras">
            <a:extLst>
              <a:ext uri="{FF2B5EF4-FFF2-40B4-BE49-F238E27FC236}">
                <a16:creationId xmlns:a16="http://schemas.microsoft.com/office/drawing/2014/main" id="{3022DE4B-E119-4584-855F-FC00E4176B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9267" y="2862910"/>
            <a:ext cx="4279900" cy="4279900"/>
          </a:xfrm>
          <a:prstGeom prst="rect">
            <a:avLst/>
          </a:prstGeom>
        </p:spPr>
      </p:pic>
    </p:spTree>
    <p:extLst>
      <p:ext uri="{BB962C8B-B14F-4D97-AF65-F5344CB8AC3E}">
        <p14:creationId xmlns:p14="http://schemas.microsoft.com/office/powerpoint/2010/main" val="182956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Flowchart: Document 41">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7864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EEC7325-7540-4836-B32F-C6102D9BEC99}"/>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Página principal </a:t>
            </a:r>
          </a:p>
        </p:txBody>
      </p:sp>
      <p:pic>
        <p:nvPicPr>
          <p:cNvPr id="5" name="Imagen 4" descr="Interfaz de usuario gráfica, Sitio web&#10;&#10;Descripción generada automáticamente">
            <a:extLst>
              <a:ext uri="{FF2B5EF4-FFF2-40B4-BE49-F238E27FC236}">
                <a16:creationId xmlns:a16="http://schemas.microsoft.com/office/drawing/2014/main" id="{B03360E3-508A-4924-92A9-1DF0938BAC8F}"/>
              </a:ext>
            </a:extLst>
          </p:cNvPr>
          <p:cNvPicPr>
            <a:picLocks noChangeAspect="1"/>
          </p:cNvPicPr>
          <p:nvPr/>
        </p:nvPicPr>
        <p:blipFill rotWithShape="1">
          <a:blip r:embed="rId2"/>
          <a:srcRect t="1266"/>
          <a:stretch/>
        </p:blipFill>
        <p:spPr>
          <a:xfrm>
            <a:off x="3959225" y="828734"/>
            <a:ext cx="7894258" cy="5533966"/>
          </a:xfrm>
          <a:prstGeom prst="rect">
            <a:avLst/>
          </a:prstGeom>
        </p:spPr>
      </p:pic>
    </p:spTree>
    <p:extLst>
      <p:ext uri="{BB962C8B-B14F-4D97-AF65-F5344CB8AC3E}">
        <p14:creationId xmlns:p14="http://schemas.microsoft.com/office/powerpoint/2010/main" val="1018631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603D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404F61B-07AA-4819-811A-7DFFB688442C}"/>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Articulos de Belleza </a:t>
            </a:r>
          </a:p>
        </p:txBody>
      </p:sp>
      <p:pic>
        <p:nvPicPr>
          <p:cNvPr id="5" name="Imagen 4">
            <a:extLst>
              <a:ext uri="{FF2B5EF4-FFF2-40B4-BE49-F238E27FC236}">
                <a16:creationId xmlns:a16="http://schemas.microsoft.com/office/drawing/2014/main" id="{C94E38CB-30E0-4963-A816-25378EC8D6F5}"/>
              </a:ext>
            </a:extLst>
          </p:cNvPr>
          <p:cNvPicPr>
            <a:picLocks noChangeAspect="1"/>
          </p:cNvPicPr>
          <p:nvPr/>
        </p:nvPicPr>
        <p:blipFill>
          <a:blip r:embed="rId2"/>
          <a:stretch>
            <a:fillRect/>
          </a:stretch>
        </p:blipFill>
        <p:spPr>
          <a:xfrm>
            <a:off x="4086225" y="823265"/>
            <a:ext cx="7885316" cy="5539435"/>
          </a:xfrm>
          <a:prstGeom prst="rect">
            <a:avLst/>
          </a:prstGeom>
        </p:spPr>
      </p:pic>
    </p:spTree>
    <p:extLst>
      <p:ext uri="{BB962C8B-B14F-4D97-AF65-F5344CB8AC3E}">
        <p14:creationId xmlns:p14="http://schemas.microsoft.com/office/powerpoint/2010/main" val="1388931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768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D55FB03-E93C-4798-AD5E-78E9DB9418B2}"/>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Carrito de Compra</a:t>
            </a:r>
          </a:p>
        </p:txBody>
      </p:sp>
      <p:pic>
        <p:nvPicPr>
          <p:cNvPr id="5" name="Imagen 4" descr="Interfaz de usuario gráfica, Sitio web&#10;&#10;Descripción generada automáticamente">
            <a:extLst>
              <a:ext uri="{FF2B5EF4-FFF2-40B4-BE49-F238E27FC236}">
                <a16:creationId xmlns:a16="http://schemas.microsoft.com/office/drawing/2014/main" id="{64594BDD-4B84-498A-9B39-0DC95BE40E45}"/>
              </a:ext>
            </a:extLst>
          </p:cNvPr>
          <p:cNvPicPr>
            <a:picLocks noChangeAspect="1"/>
          </p:cNvPicPr>
          <p:nvPr/>
        </p:nvPicPr>
        <p:blipFill rotWithShape="1">
          <a:blip r:embed="rId2"/>
          <a:srcRect t="1144"/>
          <a:stretch/>
        </p:blipFill>
        <p:spPr>
          <a:xfrm>
            <a:off x="4086225" y="927100"/>
            <a:ext cx="7810949" cy="5308600"/>
          </a:xfrm>
          <a:prstGeom prst="rect">
            <a:avLst/>
          </a:prstGeom>
        </p:spPr>
      </p:pic>
    </p:spTree>
    <p:extLst>
      <p:ext uri="{BB962C8B-B14F-4D97-AF65-F5344CB8AC3E}">
        <p14:creationId xmlns:p14="http://schemas.microsoft.com/office/powerpoint/2010/main" val="1985000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F3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777FE63-31C3-4C7A-81C7-F1B126388DC4}"/>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Inicio de Sesión </a:t>
            </a:r>
          </a:p>
        </p:txBody>
      </p:sp>
      <p:pic>
        <p:nvPicPr>
          <p:cNvPr id="5" name="Imagen 4" descr="Captura de pantalla de un celular&#10;&#10;Descripción generada automáticamente">
            <a:extLst>
              <a:ext uri="{FF2B5EF4-FFF2-40B4-BE49-F238E27FC236}">
                <a16:creationId xmlns:a16="http://schemas.microsoft.com/office/drawing/2014/main" id="{802634E7-E726-444C-8B4F-DDEB23A1FB20}"/>
              </a:ext>
            </a:extLst>
          </p:cNvPr>
          <p:cNvPicPr>
            <a:picLocks noChangeAspect="1"/>
          </p:cNvPicPr>
          <p:nvPr/>
        </p:nvPicPr>
        <p:blipFill>
          <a:blip r:embed="rId2"/>
          <a:stretch>
            <a:fillRect/>
          </a:stretch>
        </p:blipFill>
        <p:spPr>
          <a:xfrm>
            <a:off x="4086225" y="1019654"/>
            <a:ext cx="7799306" cy="5089046"/>
          </a:xfrm>
          <a:prstGeom prst="rect">
            <a:avLst/>
          </a:prstGeom>
        </p:spPr>
      </p:pic>
    </p:spTree>
    <p:extLst>
      <p:ext uri="{BB962C8B-B14F-4D97-AF65-F5344CB8AC3E}">
        <p14:creationId xmlns:p14="http://schemas.microsoft.com/office/powerpoint/2010/main" val="3222371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2571B12-A4B6-4721-8414-ED4A0C65FD2A}"/>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Nuevo Registro </a:t>
            </a:r>
          </a:p>
        </p:txBody>
      </p:sp>
      <p:pic>
        <p:nvPicPr>
          <p:cNvPr id="5" name="Imagen 4" descr="Interfaz de usuario gráfica, Sitio web&#10;&#10;Descripción generada automáticamente">
            <a:extLst>
              <a:ext uri="{FF2B5EF4-FFF2-40B4-BE49-F238E27FC236}">
                <a16:creationId xmlns:a16="http://schemas.microsoft.com/office/drawing/2014/main" id="{867EABDD-298D-42E0-9DB2-5C5CBA341B9E}"/>
              </a:ext>
            </a:extLst>
          </p:cNvPr>
          <p:cNvPicPr>
            <a:picLocks noChangeAspect="1"/>
          </p:cNvPicPr>
          <p:nvPr/>
        </p:nvPicPr>
        <p:blipFill>
          <a:blip r:embed="rId2"/>
          <a:stretch>
            <a:fillRect/>
          </a:stretch>
        </p:blipFill>
        <p:spPr>
          <a:xfrm>
            <a:off x="4086225" y="830297"/>
            <a:ext cx="7801702" cy="5519703"/>
          </a:xfrm>
          <a:prstGeom prst="rect">
            <a:avLst/>
          </a:prstGeom>
        </p:spPr>
      </p:pic>
    </p:spTree>
    <p:extLst>
      <p:ext uri="{BB962C8B-B14F-4D97-AF65-F5344CB8AC3E}">
        <p14:creationId xmlns:p14="http://schemas.microsoft.com/office/powerpoint/2010/main" val="2065564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833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57D8621-274A-43CD-887F-FCA5BD2CF76F}"/>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Opciones de Cuenta </a:t>
            </a:r>
          </a:p>
        </p:txBody>
      </p:sp>
      <p:pic>
        <p:nvPicPr>
          <p:cNvPr id="5" name="Imagen 4" descr="Interfaz de usuario gráfica, Sitio web&#10;&#10;Descripción generada automáticamente">
            <a:extLst>
              <a:ext uri="{FF2B5EF4-FFF2-40B4-BE49-F238E27FC236}">
                <a16:creationId xmlns:a16="http://schemas.microsoft.com/office/drawing/2014/main" id="{0679106C-C46B-4617-AD36-71437D51F862}"/>
              </a:ext>
            </a:extLst>
          </p:cNvPr>
          <p:cNvPicPr>
            <a:picLocks noChangeAspect="1"/>
          </p:cNvPicPr>
          <p:nvPr/>
        </p:nvPicPr>
        <p:blipFill rotWithShape="1">
          <a:blip r:embed="rId2"/>
          <a:srcRect t="1373"/>
          <a:stretch/>
        </p:blipFill>
        <p:spPr>
          <a:xfrm>
            <a:off x="4086225" y="692150"/>
            <a:ext cx="7844429" cy="5473700"/>
          </a:xfrm>
          <a:prstGeom prst="rect">
            <a:avLst/>
          </a:prstGeom>
        </p:spPr>
      </p:pic>
    </p:spTree>
    <p:extLst>
      <p:ext uri="{BB962C8B-B14F-4D97-AF65-F5344CB8AC3E}">
        <p14:creationId xmlns:p14="http://schemas.microsoft.com/office/powerpoint/2010/main" val="3819894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686E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E9A8E29-58D8-4993-A7A5-65C5D2C3D9B5}"/>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Producto Fuera de Stock</a:t>
            </a:r>
          </a:p>
        </p:txBody>
      </p:sp>
      <p:pic>
        <p:nvPicPr>
          <p:cNvPr id="5" name="Imagen 4">
            <a:extLst>
              <a:ext uri="{FF2B5EF4-FFF2-40B4-BE49-F238E27FC236}">
                <a16:creationId xmlns:a16="http://schemas.microsoft.com/office/drawing/2014/main" id="{DD9B82BC-B591-499A-9EDE-2D3A8F104768}"/>
              </a:ext>
            </a:extLst>
          </p:cNvPr>
          <p:cNvPicPr>
            <a:picLocks noChangeAspect="1"/>
          </p:cNvPicPr>
          <p:nvPr/>
        </p:nvPicPr>
        <p:blipFill>
          <a:blip r:embed="rId2"/>
          <a:stretch>
            <a:fillRect/>
          </a:stretch>
        </p:blipFill>
        <p:spPr>
          <a:xfrm>
            <a:off x="4086225" y="783012"/>
            <a:ext cx="7948153" cy="5643188"/>
          </a:xfrm>
          <a:prstGeom prst="rect">
            <a:avLst/>
          </a:prstGeom>
        </p:spPr>
      </p:pic>
    </p:spTree>
    <p:extLst>
      <p:ext uri="{BB962C8B-B14F-4D97-AF65-F5344CB8AC3E}">
        <p14:creationId xmlns:p14="http://schemas.microsoft.com/office/powerpoint/2010/main" val="559702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6D7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4A413E7-F193-41B0-A589-0EE45E97E66A}"/>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Pedido Fuera de Stock </a:t>
            </a:r>
          </a:p>
        </p:txBody>
      </p:sp>
      <p:pic>
        <p:nvPicPr>
          <p:cNvPr id="5" name="Imagen 4">
            <a:extLst>
              <a:ext uri="{FF2B5EF4-FFF2-40B4-BE49-F238E27FC236}">
                <a16:creationId xmlns:a16="http://schemas.microsoft.com/office/drawing/2014/main" id="{3FF51F64-F7FE-40ED-9309-653FC8093F5B}"/>
              </a:ext>
            </a:extLst>
          </p:cNvPr>
          <p:cNvPicPr>
            <a:picLocks noChangeAspect="1"/>
          </p:cNvPicPr>
          <p:nvPr/>
        </p:nvPicPr>
        <p:blipFill>
          <a:blip r:embed="rId2"/>
          <a:stretch>
            <a:fillRect/>
          </a:stretch>
        </p:blipFill>
        <p:spPr>
          <a:xfrm>
            <a:off x="4086225" y="850818"/>
            <a:ext cx="7784577" cy="5410281"/>
          </a:xfrm>
          <a:prstGeom prst="rect">
            <a:avLst/>
          </a:prstGeom>
        </p:spPr>
      </p:pic>
    </p:spTree>
    <p:extLst>
      <p:ext uri="{BB962C8B-B14F-4D97-AF65-F5344CB8AC3E}">
        <p14:creationId xmlns:p14="http://schemas.microsoft.com/office/powerpoint/2010/main" val="2485534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93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09808F1-0A24-4D94-AD73-2F7F5451F698}"/>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Contacto</a:t>
            </a:r>
          </a:p>
        </p:txBody>
      </p:sp>
      <p:pic>
        <p:nvPicPr>
          <p:cNvPr id="5" name="Imagen 4" descr="Interfaz de usuario gráfica, Sitio web&#10;&#10;Descripción generada automáticamente">
            <a:extLst>
              <a:ext uri="{FF2B5EF4-FFF2-40B4-BE49-F238E27FC236}">
                <a16:creationId xmlns:a16="http://schemas.microsoft.com/office/drawing/2014/main" id="{A9D4AFEB-4B7C-427C-9BD4-11C92D76BF95}"/>
              </a:ext>
            </a:extLst>
          </p:cNvPr>
          <p:cNvPicPr>
            <a:picLocks noChangeAspect="1"/>
          </p:cNvPicPr>
          <p:nvPr/>
        </p:nvPicPr>
        <p:blipFill>
          <a:blip r:embed="rId2"/>
          <a:stretch>
            <a:fillRect/>
          </a:stretch>
        </p:blipFill>
        <p:spPr>
          <a:xfrm>
            <a:off x="4086225" y="943234"/>
            <a:ext cx="7769844" cy="5419465"/>
          </a:xfrm>
          <a:prstGeom prst="rect">
            <a:avLst/>
          </a:prstGeom>
        </p:spPr>
      </p:pic>
    </p:spTree>
    <p:extLst>
      <p:ext uri="{BB962C8B-B14F-4D97-AF65-F5344CB8AC3E}">
        <p14:creationId xmlns:p14="http://schemas.microsoft.com/office/powerpoint/2010/main" val="1578955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CA23774F-B1C0-4D33-B0C4-C6884910360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t="21904" b="24904"/>
          <a:stretch/>
        </p:blipFill>
        <p:spPr>
          <a:xfrm>
            <a:off x="0" y="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Marcador de contenido 2">
            <a:extLst>
              <a:ext uri="{FF2B5EF4-FFF2-40B4-BE49-F238E27FC236}">
                <a16:creationId xmlns:a16="http://schemas.microsoft.com/office/drawing/2014/main" id="{F9AE493D-61A5-4C4D-A5A6-3EF617A2C016}"/>
              </a:ext>
            </a:extLst>
          </p:cNvPr>
          <p:cNvSpPr>
            <a:spLocks noGrp="1"/>
          </p:cNvSpPr>
          <p:nvPr>
            <p:ph idx="1"/>
          </p:nvPr>
        </p:nvSpPr>
        <p:spPr>
          <a:xfrm>
            <a:off x="7602268" y="4591097"/>
            <a:ext cx="4589732" cy="1756799"/>
          </a:xfrm>
        </p:spPr>
        <p:txBody>
          <a:bodyPr>
            <a:normAutofit/>
          </a:bodyPr>
          <a:lstStyle/>
          <a:p>
            <a:pPr marL="0" indent="0" algn="r">
              <a:buNone/>
            </a:pPr>
            <a:r>
              <a:rPr lang="es-MX" sz="2000" dirty="0"/>
              <a:t>Pastrana Torres Victor Norberto 		</a:t>
            </a:r>
          </a:p>
          <a:p>
            <a:pPr marL="0" indent="0" algn="r">
              <a:buNone/>
            </a:pPr>
            <a:endParaRPr lang="es-MX" sz="2000" dirty="0"/>
          </a:p>
          <a:p>
            <a:pPr marL="0" indent="0" algn="r">
              <a:buNone/>
            </a:pPr>
            <a:r>
              <a:rPr lang="es-MX" sz="2000" dirty="0">
                <a:solidFill>
                  <a:srgbClr val="002060"/>
                </a:solidFill>
              </a:rPr>
              <a:t>Desarrollador Full </a:t>
            </a:r>
            <a:r>
              <a:rPr lang="es-MX" sz="2000" dirty="0" err="1">
                <a:solidFill>
                  <a:srgbClr val="002060"/>
                </a:solidFill>
              </a:rPr>
              <a:t>Stack</a:t>
            </a:r>
            <a:r>
              <a:rPr lang="es-MX" sz="2000" dirty="0">
                <a:solidFill>
                  <a:srgbClr val="002060"/>
                </a:solidFill>
              </a:rPr>
              <a:t>  </a:t>
            </a:r>
          </a:p>
          <a:p>
            <a:endParaRPr lang="es-MX" sz="2000" dirty="0"/>
          </a:p>
        </p:txBody>
      </p:sp>
      <p:pic>
        <p:nvPicPr>
          <p:cNvPr id="7" name="Gráfico 6" descr="Internet con relleno sólido">
            <a:extLst>
              <a:ext uri="{FF2B5EF4-FFF2-40B4-BE49-F238E27FC236}">
                <a16:creationId xmlns:a16="http://schemas.microsoft.com/office/drawing/2014/main" id="{2E8C9677-9A72-4833-85DA-C3696E1C91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85100" y="4470400"/>
            <a:ext cx="622300" cy="622300"/>
          </a:xfrm>
          <a:prstGeom prst="rect">
            <a:avLst/>
          </a:prstGeom>
        </p:spPr>
      </p:pic>
      <p:pic>
        <p:nvPicPr>
          <p:cNvPr id="11" name="Gráfico 10" descr="Tres círculos que contienen círculos concéntricos.">
            <a:extLst>
              <a:ext uri="{FF2B5EF4-FFF2-40B4-BE49-F238E27FC236}">
                <a16:creationId xmlns:a16="http://schemas.microsoft.com/office/drawing/2014/main" id="{4648342B-1C5B-4602-AD8E-0490E30975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69642" y="-1031851"/>
            <a:ext cx="3327400" cy="3327400"/>
          </a:xfrm>
          <a:prstGeom prst="rect">
            <a:avLst/>
          </a:prstGeom>
        </p:spPr>
      </p:pic>
    </p:spTree>
    <p:extLst>
      <p:ext uri="{BB962C8B-B14F-4D97-AF65-F5344CB8AC3E}">
        <p14:creationId xmlns:p14="http://schemas.microsoft.com/office/powerpoint/2010/main" val="1541013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ítulo 1">
            <a:extLst>
              <a:ext uri="{FF2B5EF4-FFF2-40B4-BE49-F238E27FC236}">
                <a16:creationId xmlns:a16="http://schemas.microsoft.com/office/drawing/2014/main" id="{E433E527-433C-41E6-A9D9-0D6AD319653B}"/>
              </a:ext>
            </a:extLst>
          </p:cNvPr>
          <p:cNvSpPr>
            <a:spLocks noGrp="1"/>
          </p:cNvSpPr>
          <p:nvPr>
            <p:ph type="title"/>
          </p:nvPr>
        </p:nvSpPr>
        <p:spPr>
          <a:xfrm>
            <a:off x="4563865" y="639061"/>
            <a:ext cx="7160357" cy="4164820"/>
          </a:xfrm>
        </p:spPr>
        <p:txBody>
          <a:bodyPr vert="horz" lIns="91440" tIns="45720" rIns="91440" bIns="45720" rtlCol="0" anchor="t">
            <a:normAutofit/>
          </a:bodyPr>
          <a:lstStyle/>
          <a:p>
            <a:pPr algn="r"/>
            <a:r>
              <a:rPr lang="en-US" sz="8000" kern="1200" dirty="0" err="1">
                <a:solidFill>
                  <a:srgbClr val="FFFFFF"/>
                </a:solidFill>
                <a:latin typeface="+mj-lt"/>
                <a:ea typeface="+mj-ea"/>
                <a:cs typeface="+mj-cs"/>
              </a:rPr>
              <a:t>ItzamaraStore</a:t>
            </a:r>
            <a:endParaRPr lang="en-US" sz="8000" kern="1200" dirty="0">
              <a:solidFill>
                <a:srgbClr val="FFFFFF"/>
              </a:solidFill>
              <a:latin typeface="+mj-lt"/>
              <a:ea typeface="+mj-ea"/>
              <a:cs typeface="+mj-cs"/>
            </a:endParaRPr>
          </a:p>
        </p:txBody>
      </p:sp>
      <p:sp>
        <p:nvSpPr>
          <p:cNvPr id="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pic>
        <p:nvPicPr>
          <p:cNvPr id="5" name="Gráfico 4" descr="Ramo de flores">
            <a:extLst>
              <a:ext uri="{FF2B5EF4-FFF2-40B4-BE49-F238E27FC236}">
                <a16:creationId xmlns:a16="http://schemas.microsoft.com/office/drawing/2014/main" id="{DB16D3DB-5EE6-4304-99D7-1EDE02A19A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6114" y="1342139"/>
            <a:ext cx="4876800" cy="4876800"/>
          </a:xfrm>
          <a:prstGeom prst="rect">
            <a:avLst/>
          </a:prstGeom>
        </p:spPr>
      </p:pic>
      <p:sp>
        <p:nvSpPr>
          <p:cNvPr id="6" name="CuadroTexto 5">
            <a:extLst>
              <a:ext uri="{FF2B5EF4-FFF2-40B4-BE49-F238E27FC236}">
                <a16:creationId xmlns:a16="http://schemas.microsoft.com/office/drawing/2014/main" id="{CB134F3A-BECC-44B0-9A39-2E40EB63AFB4}"/>
              </a:ext>
            </a:extLst>
          </p:cNvPr>
          <p:cNvSpPr txBox="1"/>
          <p:nvPr/>
        </p:nvSpPr>
        <p:spPr>
          <a:xfrm>
            <a:off x="992828" y="6133518"/>
            <a:ext cx="11244743" cy="923330"/>
          </a:xfrm>
          <a:prstGeom prst="rect">
            <a:avLst/>
          </a:prstGeom>
          <a:noFill/>
        </p:spPr>
        <p:txBody>
          <a:bodyPr wrap="square" rtlCol="0">
            <a:spAutoFit/>
          </a:bodyPr>
          <a:lstStyle/>
          <a:p>
            <a:r>
              <a:rPr lang="es-MX" dirty="0">
                <a:solidFill>
                  <a:schemeClr val="bg1"/>
                </a:solidFill>
              </a:rPr>
              <a:t>Repositorio: </a:t>
            </a:r>
            <a:r>
              <a:rPr lang="es-MX" dirty="0">
                <a:hlinkClick r:id="rId4"/>
              </a:rPr>
              <a:t>https://github.com/Filevic/ADOO</a:t>
            </a:r>
            <a:endParaRPr lang="es-MX" dirty="0"/>
          </a:p>
          <a:p>
            <a:r>
              <a:rPr lang="es-MX" dirty="0">
                <a:solidFill>
                  <a:schemeClr val="bg1"/>
                </a:solidFill>
              </a:rPr>
              <a:t>Documentación: </a:t>
            </a:r>
            <a:r>
              <a:rPr lang="es-MX" sz="1600" dirty="0">
                <a:hlinkClick r:id="rId5"/>
              </a:rPr>
              <a:t>https://docs.google.com/document/d/1GRRVrRFqDVdmo9cckMiwRC1AwBDNo8S_jr4CgUj9CA/edit?usp=sharing</a:t>
            </a:r>
            <a:r>
              <a:rPr lang="es-MX" sz="1600" dirty="0"/>
              <a:t> </a:t>
            </a:r>
          </a:p>
          <a:p>
            <a:r>
              <a:rPr lang="es-MX" dirty="0"/>
              <a:t> </a:t>
            </a:r>
          </a:p>
        </p:txBody>
      </p:sp>
      <p:pic>
        <p:nvPicPr>
          <p:cNvPr id="12" name="Imagen 11" descr="Forma&#10;&#10;Descripción generada automáticamente con confianza baja">
            <a:extLst>
              <a:ext uri="{FF2B5EF4-FFF2-40B4-BE49-F238E27FC236}">
                <a16:creationId xmlns:a16="http://schemas.microsoft.com/office/drawing/2014/main" id="{578479FD-9801-446F-ACFF-4DEA7BED323B}"/>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6452" y="6096759"/>
            <a:ext cx="427091" cy="427091"/>
          </a:xfrm>
          <a:prstGeom prst="rect">
            <a:avLst/>
          </a:prstGeom>
        </p:spPr>
      </p:pic>
    </p:spTree>
    <p:extLst>
      <p:ext uri="{BB962C8B-B14F-4D97-AF65-F5344CB8AC3E}">
        <p14:creationId xmlns:p14="http://schemas.microsoft.com/office/powerpoint/2010/main" val="996153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Hombre con barba y bigote&#10;&#10;Descripción generada automáticamente">
            <a:extLst>
              <a:ext uri="{FF2B5EF4-FFF2-40B4-BE49-F238E27FC236}">
                <a16:creationId xmlns:a16="http://schemas.microsoft.com/office/drawing/2014/main" id="{A90C1B20-C9C0-45FF-9881-5B583051C2CA}"/>
              </a:ext>
            </a:extLst>
          </p:cNvPr>
          <p:cNvPicPr>
            <a:picLocks noChangeAspect="1"/>
          </p:cNvPicPr>
          <p:nvPr/>
        </p:nvPicPr>
        <p:blipFill rotWithShape="1">
          <a:blip r:embed="rId2"/>
          <a:srcRect t="16422" b="35173"/>
          <a:stretch/>
        </p:blipFill>
        <p:spPr>
          <a:xfrm>
            <a:off x="1"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Marcador de contenido 2">
            <a:extLst>
              <a:ext uri="{FF2B5EF4-FFF2-40B4-BE49-F238E27FC236}">
                <a16:creationId xmlns:a16="http://schemas.microsoft.com/office/drawing/2014/main" id="{359D7D9F-ED72-49F1-AD79-BFC93D5E37BC}"/>
              </a:ext>
            </a:extLst>
          </p:cNvPr>
          <p:cNvSpPr>
            <a:spLocks noGrp="1"/>
          </p:cNvSpPr>
          <p:nvPr>
            <p:ph idx="1"/>
          </p:nvPr>
        </p:nvSpPr>
        <p:spPr>
          <a:xfrm>
            <a:off x="6880763" y="5080000"/>
            <a:ext cx="5311237" cy="2332565"/>
          </a:xfrm>
        </p:spPr>
        <p:txBody>
          <a:bodyPr>
            <a:normAutofit/>
          </a:bodyPr>
          <a:lstStyle/>
          <a:p>
            <a:pPr marL="0" indent="0" algn="r">
              <a:buNone/>
            </a:pPr>
            <a:r>
              <a:rPr lang="es-MX" sz="2000" dirty="0"/>
              <a:t>Romero Escogido Donovan 			</a:t>
            </a:r>
          </a:p>
          <a:p>
            <a:pPr marL="0" indent="0" algn="r">
              <a:buNone/>
            </a:pPr>
            <a:endParaRPr lang="es-MX" sz="2000" dirty="0"/>
          </a:p>
          <a:p>
            <a:pPr marL="0" indent="0" algn="r">
              <a:buNone/>
            </a:pPr>
            <a:r>
              <a:rPr lang="es-MX" sz="2000" dirty="0">
                <a:solidFill>
                  <a:srgbClr val="002060"/>
                </a:solidFill>
              </a:rPr>
              <a:t>Arquitecto de software </a:t>
            </a:r>
          </a:p>
          <a:p>
            <a:endParaRPr lang="es-MX" sz="2000" dirty="0"/>
          </a:p>
        </p:txBody>
      </p:sp>
      <p:pic>
        <p:nvPicPr>
          <p:cNvPr id="7" name="Gráfico 6" descr="Interfaz de la experiencia de usuario con relleno sólido">
            <a:extLst>
              <a:ext uri="{FF2B5EF4-FFF2-40B4-BE49-F238E27FC236}">
                <a16:creationId xmlns:a16="http://schemas.microsoft.com/office/drawing/2014/main" id="{8B27DA7B-595F-46B8-908D-3680D574AA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0763" y="5080000"/>
            <a:ext cx="577183" cy="577183"/>
          </a:xfrm>
          <a:prstGeom prst="rect">
            <a:avLst/>
          </a:prstGeom>
        </p:spPr>
      </p:pic>
      <p:pic>
        <p:nvPicPr>
          <p:cNvPr id="9" name="Gráfico 8" descr="Cuadrícula de círculos pequeños">
            <a:extLst>
              <a:ext uri="{FF2B5EF4-FFF2-40B4-BE49-F238E27FC236}">
                <a16:creationId xmlns:a16="http://schemas.microsoft.com/office/drawing/2014/main" id="{9B2705EC-3F5F-4AAC-A472-EB6B443957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6999" y="-854711"/>
            <a:ext cx="4430606" cy="4430606"/>
          </a:xfrm>
          <a:prstGeom prst="rect">
            <a:avLst/>
          </a:prstGeom>
        </p:spPr>
      </p:pic>
    </p:spTree>
    <p:extLst>
      <p:ext uri="{BB962C8B-B14F-4D97-AF65-F5344CB8AC3E}">
        <p14:creationId xmlns:p14="http://schemas.microsoft.com/office/powerpoint/2010/main" val="894877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4516466B-41C0-465C-95BC-C0F97BADD40F}"/>
              </a:ext>
            </a:extLst>
          </p:cNvPr>
          <p:cNvPicPr>
            <a:picLocks noChangeAspect="1"/>
          </p:cNvPicPr>
          <p:nvPr/>
        </p:nvPicPr>
        <p:blipFill rotWithShape="1">
          <a:blip r:embed="rId2"/>
          <a:srcRect b="29077"/>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Marcador de contenido 2">
            <a:extLst>
              <a:ext uri="{FF2B5EF4-FFF2-40B4-BE49-F238E27FC236}">
                <a16:creationId xmlns:a16="http://schemas.microsoft.com/office/drawing/2014/main" id="{8E45CC33-ED52-4CEA-BD08-F2FE80D26458}"/>
              </a:ext>
            </a:extLst>
          </p:cNvPr>
          <p:cNvSpPr>
            <a:spLocks noGrp="1"/>
          </p:cNvSpPr>
          <p:nvPr>
            <p:ph idx="1"/>
          </p:nvPr>
        </p:nvSpPr>
        <p:spPr>
          <a:xfrm>
            <a:off x="8595361" y="1888100"/>
            <a:ext cx="3593590" cy="1526100"/>
          </a:xfrm>
        </p:spPr>
        <p:txBody>
          <a:bodyPr>
            <a:normAutofit/>
          </a:bodyPr>
          <a:lstStyle/>
          <a:p>
            <a:pPr marL="0" indent="0">
              <a:buNone/>
            </a:pPr>
            <a:r>
              <a:rPr lang="es-MX" sz="2000" dirty="0"/>
              <a:t>Pereda Reyes Alfredo 		</a:t>
            </a:r>
          </a:p>
          <a:p>
            <a:pPr marL="0" indent="0">
              <a:buNone/>
            </a:pPr>
            <a:r>
              <a:rPr lang="es-MX" sz="2000" dirty="0"/>
              <a:t>		</a:t>
            </a:r>
          </a:p>
          <a:p>
            <a:pPr marL="0" indent="0" algn="r">
              <a:buNone/>
            </a:pPr>
            <a:r>
              <a:rPr lang="es-MX" sz="2000" dirty="0">
                <a:solidFill>
                  <a:srgbClr val="002060"/>
                </a:solidFill>
              </a:rPr>
              <a:t>Líder de equipo </a:t>
            </a:r>
          </a:p>
          <a:p>
            <a:endParaRPr lang="es-MX" sz="2000" dirty="0"/>
          </a:p>
        </p:txBody>
      </p:sp>
      <p:pic>
        <p:nvPicPr>
          <p:cNvPr id="7" name="Gráfico 6" descr="Reunión en línea con relleno sólido">
            <a:extLst>
              <a:ext uri="{FF2B5EF4-FFF2-40B4-BE49-F238E27FC236}">
                <a16:creationId xmlns:a16="http://schemas.microsoft.com/office/drawing/2014/main" id="{36575644-1087-4CD6-BB49-65BEADC713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7123" y="1776950"/>
            <a:ext cx="625192" cy="625192"/>
          </a:xfrm>
          <a:prstGeom prst="rect">
            <a:avLst/>
          </a:prstGeom>
        </p:spPr>
      </p:pic>
      <p:pic>
        <p:nvPicPr>
          <p:cNvPr id="13" name="Gráfico 12" descr="Una colección de círculos de varios tamaños y tramas">
            <a:extLst>
              <a:ext uri="{FF2B5EF4-FFF2-40B4-BE49-F238E27FC236}">
                <a16:creationId xmlns:a16="http://schemas.microsoft.com/office/drawing/2014/main" id="{5D419D2A-233E-4610-8CCC-7BC2D1DE70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25000" y="4219234"/>
            <a:ext cx="3115056" cy="3115056"/>
          </a:xfrm>
          <a:prstGeom prst="rect">
            <a:avLst/>
          </a:prstGeom>
        </p:spPr>
      </p:pic>
    </p:spTree>
    <p:extLst>
      <p:ext uri="{BB962C8B-B14F-4D97-AF65-F5344CB8AC3E}">
        <p14:creationId xmlns:p14="http://schemas.microsoft.com/office/powerpoint/2010/main" val="896986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87000">
              <a:schemeClr val="accent1">
                <a:lumMod val="45000"/>
                <a:lumOff val="55000"/>
              </a:schemeClr>
            </a:gs>
            <a:gs pos="61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8D02009-10AF-4F01-BEE7-5FF8CAC7E95E}"/>
              </a:ext>
            </a:extLst>
          </p:cNvPr>
          <p:cNvSpPr>
            <a:spLocks noGrp="1"/>
          </p:cNvSpPr>
          <p:nvPr>
            <p:ph type="title"/>
          </p:nvPr>
        </p:nvSpPr>
        <p:spPr>
          <a:xfrm>
            <a:off x="838200" y="620742"/>
            <a:ext cx="10515600" cy="1325563"/>
          </a:xfrm>
        </p:spPr>
        <p:txBody>
          <a:bodyPr>
            <a:normAutofit/>
          </a:bodyPr>
          <a:lstStyle/>
          <a:p>
            <a:r>
              <a:rPr lang="es-MX">
                <a:solidFill>
                  <a:srgbClr val="FFFFFF"/>
                </a:solidFill>
              </a:rPr>
              <a:t>Situación a resolver </a:t>
            </a:r>
          </a:p>
        </p:txBody>
      </p:sp>
      <p:cxnSp>
        <p:nvCxnSpPr>
          <p:cNvPr id="19" name="Straight Connector 18">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A64BE5C1-F282-4A48-BF27-5D644E2495E1}"/>
              </a:ext>
            </a:extLst>
          </p:cNvPr>
          <p:cNvSpPr>
            <a:spLocks noGrp="1"/>
          </p:cNvSpPr>
          <p:nvPr>
            <p:ph sz="half" idx="1"/>
          </p:nvPr>
        </p:nvSpPr>
        <p:spPr>
          <a:xfrm>
            <a:off x="838200" y="2266345"/>
            <a:ext cx="5097780" cy="3910617"/>
          </a:xfrm>
        </p:spPr>
        <p:txBody>
          <a:bodyPr>
            <a:normAutofit/>
          </a:bodyPr>
          <a:lstStyle/>
          <a:p>
            <a:r>
              <a:rPr lang="es-ES" sz="2400">
                <a:solidFill>
                  <a:srgbClr val="FFFFFF"/>
                </a:solidFill>
              </a:rPr>
              <a:t>“Doña Cuquita tiene la intención de contar con un sistema que le permita promocionar sus productos por medio de un Catálogo bien organizado por cada tipo de producto, que favorezca a la formalidad de su negocio y su profesionalismo, pues es muy cuidadosa y dedicada.”</a:t>
            </a:r>
            <a:endParaRPr lang="es-MX" sz="2400">
              <a:solidFill>
                <a:srgbClr val="FFFFFF"/>
              </a:solidFill>
            </a:endParaRPr>
          </a:p>
        </p:txBody>
      </p:sp>
      <p:sp>
        <p:nvSpPr>
          <p:cNvPr id="4" name="Marcador de contenido 3">
            <a:extLst>
              <a:ext uri="{FF2B5EF4-FFF2-40B4-BE49-F238E27FC236}">
                <a16:creationId xmlns:a16="http://schemas.microsoft.com/office/drawing/2014/main" id="{99E94359-10FE-4A84-B9AC-1A511D37F441}"/>
              </a:ext>
            </a:extLst>
          </p:cNvPr>
          <p:cNvSpPr>
            <a:spLocks noGrp="1"/>
          </p:cNvSpPr>
          <p:nvPr>
            <p:ph sz="half" idx="2"/>
          </p:nvPr>
        </p:nvSpPr>
        <p:spPr>
          <a:xfrm>
            <a:off x="6256020" y="2266345"/>
            <a:ext cx="5097780" cy="3910618"/>
          </a:xfrm>
        </p:spPr>
        <p:txBody>
          <a:bodyPr>
            <a:normAutofit/>
          </a:bodyPr>
          <a:lstStyle/>
          <a:p>
            <a:r>
              <a:rPr lang="es-MX" sz="2400">
                <a:solidFill>
                  <a:srgbClr val="FFFFFF"/>
                </a:solidFill>
              </a:rPr>
              <a:t>ItzamaraStore</a:t>
            </a:r>
          </a:p>
          <a:p>
            <a:pPr marL="0" indent="0">
              <a:buNone/>
            </a:pPr>
            <a:r>
              <a:rPr lang="es-MX" sz="2400">
                <a:solidFill>
                  <a:srgbClr val="FFFFFF"/>
                </a:solidFill>
              </a:rPr>
              <a:t>Es una plataforma en línea que permite la adquisición de diversos productos permitiendo al cliente adquirir producto que incluso se encuentren fuera del stock, además de contar con las funciones para llevar el control de inventario, registro de ventas y seguimiento de la actividad del cliente para atención personalizada.    </a:t>
            </a:r>
          </a:p>
        </p:txBody>
      </p:sp>
    </p:spTree>
    <p:extLst>
      <p:ext uri="{BB962C8B-B14F-4D97-AF65-F5344CB8AC3E}">
        <p14:creationId xmlns:p14="http://schemas.microsoft.com/office/powerpoint/2010/main" val="151638467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575A102-D95D-4D6E-8F1B-49EED0AE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ítulo 1">
            <a:extLst>
              <a:ext uri="{FF2B5EF4-FFF2-40B4-BE49-F238E27FC236}">
                <a16:creationId xmlns:a16="http://schemas.microsoft.com/office/drawing/2014/main" id="{A15CBB6D-F8DA-4D5A-8B01-A816E91759C5}"/>
              </a:ext>
            </a:extLst>
          </p:cNvPr>
          <p:cNvSpPr>
            <a:spLocks noGrp="1"/>
          </p:cNvSpPr>
          <p:nvPr>
            <p:ph type="title"/>
          </p:nvPr>
        </p:nvSpPr>
        <p:spPr>
          <a:xfrm>
            <a:off x="793159" y="1377146"/>
            <a:ext cx="4076460" cy="3626217"/>
          </a:xfrm>
        </p:spPr>
        <p:txBody>
          <a:bodyPr vert="horz" lIns="91440" tIns="45720" rIns="91440" bIns="45720" rtlCol="0" anchor="b">
            <a:normAutofit/>
          </a:bodyPr>
          <a:lstStyle/>
          <a:p>
            <a:r>
              <a:rPr lang="en-US" sz="7400" kern="1200" dirty="0" err="1">
                <a:solidFill>
                  <a:srgbClr val="FFFFFF"/>
                </a:solidFill>
                <a:latin typeface="+mj-lt"/>
                <a:ea typeface="+mj-ea"/>
                <a:cs typeface="+mj-cs"/>
              </a:rPr>
              <a:t>Funciones</a:t>
            </a:r>
            <a:r>
              <a:rPr lang="en-US" sz="7400" kern="1200" dirty="0">
                <a:solidFill>
                  <a:srgbClr val="FFFFFF"/>
                </a:solidFill>
                <a:latin typeface="+mj-lt"/>
                <a:ea typeface="+mj-ea"/>
                <a:cs typeface="+mj-cs"/>
              </a:rPr>
              <a:t> del </a:t>
            </a:r>
            <a:r>
              <a:rPr lang="en-US" sz="7400" kern="1200" dirty="0" err="1">
                <a:solidFill>
                  <a:srgbClr val="FFFFFF"/>
                </a:solidFill>
                <a:latin typeface="+mj-lt"/>
                <a:ea typeface="+mj-ea"/>
                <a:cs typeface="+mj-cs"/>
              </a:rPr>
              <a:t>sistema</a:t>
            </a:r>
            <a:r>
              <a:rPr lang="en-US" sz="7400" kern="1200" dirty="0">
                <a:solidFill>
                  <a:srgbClr val="FFFFFF"/>
                </a:solidFill>
                <a:latin typeface="+mj-lt"/>
                <a:ea typeface="+mj-ea"/>
                <a:cs typeface="+mj-cs"/>
              </a:rPr>
              <a:t> </a:t>
            </a:r>
          </a:p>
        </p:txBody>
      </p:sp>
      <p:pic>
        <p:nvPicPr>
          <p:cNvPr id="4" name="Gráfico 3" descr="Portátil con teléfono y calculadora">
            <a:extLst>
              <a:ext uri="{FF2B5EF4-FFF2-40B4-BE49-F238E27FC236}">
                <a16:creationId xmlns:a16="http://schemas.microsoft.com/office/drawing/2014/main" id="{258F3BFC-C65C-414A-8AE0-EDBF85B08B54}"/>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50475" y="1185077"/>
            <a:ext cx="4912619" cy="4912619"/>
          </a:xfrm>
          <a:prstGeom prst="rect">
            <a:avLst/>
          </a:prstGeom>
        </p:spPr>
      </p:pic>
      <p:grpSp>
        <p:nvGrpSpPr>
          <p:cNvPr id="13" name="Group 12">
            <a:extLst>
              <a:ext uri="{FF2B5EF4-FFF2-40B4-BE49-F238E27FC236}">
                <a16:creationId xmlns:a16="http://schemas.microsoft.com/office/drawing/2014/main" id="{CF0FFF1F-79B6-4A13-A464-070CD6F89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42198" y="814999"/>
            <a:ext cx="465458" cy="581435"/>
            <a:chOff x="10942198" y="814999"/>
            <a:chExt cx="465458" cy="581435"/>
          </a:xfrm>
          <a:solidFill>
            <a:srgbClr val="FFFFFF"/>
          </a:solidFill>
        </p:grpSpPr>
        <p:sp>
          <p:nvSpPr>
            <p:cNvPr id="14"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7738" y="81499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grpFill/>
            <a:ln w="603" cap="flat">
              <a:noFill/>
              <a:prstDash val="solid"/>
              <a:miter/>
            </a:ln>
          </p:spPr>
          <p:txBody>
            <a:bodyPr rtlCol="0" anchor="ctr"/>
            <a:lstStyle/>
            <a:p>
              <a:endParaRPr lang="en-US">
                <a:solidFill>
                  <a:srgbClr val="FFFFFF"/>
                </a:solidFill>
              </a:endParaRPr>
            </a:p>
          </p:txBody>
        </p:sp>
        <p:sp>
          <p:nvSpPr>
            <p:cNvPr id="15"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16518" y="104429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grpFill/>
            <a:ln w="422" cap="flat">
              <a:noFill/>
              <a:prstDash val="solid"/>
              <a:miter/>
            </a:ln>
          </p:spPr>
          <p:txBody>
            <a:bodyPr rtlCol="0" anchor="ctr"/>
            <a:lstStyle/>
            <a:p>
              <a:endParaRPr lang="en-US">
                <a:solidFill>
                  <a:srgbClr val="FFFFFF"/>
                </a:solidFill>
              </a:endParaRPr>
            </a:p>
          </p:txBody>
        </p:sp>
        <p:sp>
          <p:nvSpPr>
            <p:cNvPr id="16"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2198" y="1268720"/>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cxnSp>
        <p:nvCxnSpPr>
          <p:cNvPr id="18" name="Straight Connector 1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9322" y="6274341"/>
            <a:ext cx="11353800"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2410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CD935FA-4E94-4DEA-90C6-E05A57B865FA}"/>
              </a:ext>
            </a:extLst>
          </p:cNvPr>
          <p:cNvSpPr>
            <a:spLocks noGrp="1"/>
          </p:cNvSpPr>
          <p:nvPr>
            <p:ph type="title"/>
          </p:nvPr>
        </p:nvSpPr>
        <p:spPr>
          <a:xfrm>
            <a:off x="454844" y="866015"/>
            <a:ext cx="6190412" cy="1182927"/>
          </a:xfrm>
        </p:spPr>
        <p:txBody>
          <a:bodyPr anchor="b">
            <a:normAutofit/>
          </a:bodyPr>
          <a:lstStyle/>
          <a:p>
            <a:r>
              <a:rPr lang="es-MX" sz="5600" dirty="0"/>
              <a:t>Actores del sistema</a:t>
            </a:r>
          </a:p>
        </p:txBody>
      </p:sp>
      <p:cxnSp>
        <p:nvCxnSpPr>
          <p:cNvPr id="13" name="Straight Connector 12">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10" name="Marcador de contenido 2">
            <a:extLst>
              <a:ext uri="{FF2B5EF4-FFF2-40B4-BE49-F238E27FC236}">
                <a16:creationId xmlns:a16="http://schemas.microsoft.com/office/drawing/2014/main" id="{F92783CA-DE2C-429D-B623-5C7C91AD2BAA}"/>
              </a:ext>
            </a:extLst>
          </p:cNvPr>
          <p:cNvSpPr>
            <a:spLocks noGrp="1"/>
          </p:cNvSpPr>
          <p:nvPr>
            <p:ph idx="1"/>
          </p:nvPr>
        </p:nvSpPr>
        <p:spPr>
          <a:xfrm>
            <a:off x="803776" y="2829330"/>
            <a:ext cx="6190412" cy="3344459"/>
          </a:xfrm>
        </p:spPr>
        <p:txBody>
          <a:bodyPr anchor="t">
            <a:normAutofit fontScale="92500" lnSpcReduction="10000"/>
          </a:bodyPr>
          <a:lstStyle/>
          <a:p>
            <a:r>
              <a:rPr lang="es-MX" dirty="0"/>
              <a:t>Administrador de ItzamaraStore</a:t>
            </a:r>
          </a:p>
          <a:p>
            <a:endParaRPr lang="es-MX" sz="2000" dirty="0"/>
          </a:p>
          <a:p>
            <a:endParaRPr lang="es-MX" sz="2000" dirty="0"/>
          </a:p>
          <a:p>
            <a:endParaRPr lang="es-MX" sz="2000" dirty="0"/>
          </a:p>
          <a:p>
            <a:endParaRPr lang="es-MX" sz="2000" dirty="0"/>
          </a:p>
          <a:p>
            <a:r>
              <a:rPr lang="es-MX" sz="3200" dirty="0"/>
              <a:t>Clientes</a:t>
            </a:r>
          </a:p>
          <a:p>
            <a:endParaRPr lang="es-MX" sz="3200" dirty="0"/>
          </a:p>
          <a:p>
            <a:pPr marL="0" indent="0">
              <a:buNone/>
            </a:pPr>
            <a:r>
              <a:rPr lang="es-MX" sz="1200" dirty="0">
                <a:hlinkClick r:id="rId2"/>
              </a:rPr>
              <a:t>https://docs.google.com/document/d/1G-RRVrRFqDVdmo9cckMiwRC1AwBDNo8S_jr4CgUj9CA/edit?usp=sharing</a:t>
            </a:r>
            <a:r>
              <a:rPr lang="es-MX" sz="1200" dirty="0"/>
              <a:t> </a:t>
            </a:r>
          </a:p>
        </p:txBody>
      </p:sp>
      <p:pic>
        <p:nvPicPr>
          <p:cNvPr id="5" name="Gráfico 4" descr="Perfil de hombre contorno">
            <a:extLst>
              <a:ext uri="{FF2B5EF4-FFF2-40B4-BE49-F238E27FC236}">
                <a16:creationId xmlns:a16="http://schemas.microsoft.com/office/drawing/2014/main" id="{ACD7D6FC-4827-4CF5-A2E3-B633A06079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26290" y="2187081"/>
            <a:ext cx="1723395" cy="1723395"/>
          </a:xfrm>
          <a:prstGeom prst="rect">
            <a:avLst/>
          </a:prstGeom>
        </p:spPr>
      </p:pic>
      <p:grpSp>
        <p:nvGrpSpPr>
          <p:cNvPr id="15" name="Group 14">
            <a:extLst>
              <a:ext uri="{FF2B5EF4-FFF2-40B4-BE49-F238E27FC236}">
                <a16:creationId xmlns:a16="http://schemas.microsoft.com/office/drawing/2014/main" id="{35A95ABC-C99A-4AEB-9147-1FCDBA5593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91042" y="1755216"/>
            <a:ext cx="289888" cy="613136"/>
            <a:chOff x="11191042" y="1755216"/>
            <a:chExt cx="289888" cy="613136"/>
          </a:xfrm>
        </p:grpSpPr>
        <p:sp>
          <p:nvSpPr>
            <p:cNvPr id="1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1042" y="17552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89792" y="227721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grpSp>
      <p:pic>
        <p:nvPicPr>
          <p:cNvPr id="6" name="Gráfico 5" descr="Perfil de hombre contorno">
            <a:extLst>
              <a:ext uri="{FF2B5EF4-FFF2-40B4-BE49-F238E27FC236}">
                <a16:creationId xmlns:a16="http://schemas.microsoft.com/office/drawing/2014/main" id="{B2B11F86-5DDD-487F-AB63-39F12C85E6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26290" y="4134866"/>
            <a:ext cx="1723395" cy="1723395"/>
          </a:xfrm>
          <a:prstGeom prst="rect">
            <a:avLst/>
          </a:prstGeom>
        </p:spPr>
      </p:pic>
    </p:spTree>
    <p:extLst>
      <p:ext uri="{BB962C8B-B14F-4D97-AF65-F5344CB8AC3E}">
        <p14:creationId xmlns:p14="http://schemas.microsoft.com/office/powerpoint/2010/main" val="1015990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00522EE-7605-47ED-B9BF-1286F389F69B}"/>
              </a:ext>
            </a:extLst>
          </p:cNvPr>
          <p:cNvSpPr>
            <a:spLocks noGrp="1"/>
          </p:cNvSpPr>
          <p:nvPr>
            <p:ph type="title"/>
          </p:nvPr>
        </p:nvSpPr>
        <p:spPr>
          <a:xfrm>
            <a:off x="637350" y="5911813"/>
            <a:ext cx="10640754" cy="775845"/>
          </a:xfrm>
        </p:spPr>
        <p:txBody>
          <a:bodyPr vert="horz" lIns="91440" tIns="45720" rIns="91440" bIns="45720" rtlCol="0" anchor="b">
            <a:normAutofit/>
          </a:bodyPr>
          <a:lstStyle/>
          <a:p>
            <a:pPr algn="ctr"/>
            <a:r>
              <a:rPr lang="en-US" sz="4000" kern="1200">
                <a:solidFill>
                  <a:schemeClr val="tx2"/>
                </a:solidFill>
                <a:latin typeface="+mj-lt"/>
                <a:ea typeface="+mj-ea"/>
                <a:cs typeface="+mj-cs"/>
              </a:rPr>
              <a:t>Diagrama General de Casos de Uso</a:t>
            </a:r>
            <a:endParaRPr lang="en-US" sz="4000" kern="1200" dirty="0">
              <a:solidFill>
                <a:schemeClr val="tx2"/>
              </a:solidFill>
              <a:latin typeface="+mj-lt"/>
              <a:ea typeface="+mj-ea"/>
              <a:cs typeface="+mj-cs"/>
            </a:endParaRPr>
          </a:p>
        </p:txBody>
      </p:sp>
      <p:grpSp>
        <p:nvGrpSpPr>
          <p:cNvPr id="75" name="Group 74">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76" name="Freeform: Shape 75">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9" name="Freeform: Shape 78">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074" name="Picture 2" descr="Diagrama&#10;&#10;Descripción generada automáticamente">
            <a:extLst>
              <a:ext uri="{FF2B5EF4-FFF2-40B4-BE49-F238E27FC236}">
                <a16:creationId xmlns:a16="http://schemas.microsoft.com/office/drawing/2014/main" id="{34F707A8-BD50-4826-9DE8-537C17B3BD2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3896" y="396972"/>
            <a:ext cx="9575722" cy="5649677"/>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Group 80">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82" name="Freeform: Shape 81">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Freeform: Shape 83">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Shape 84">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594578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TotalTime>
  <Words>287</Words>
  <Application>Microsoft Office PowerPoint</Application>
  <PresentationFormat>Panorámica</PresentationFormat>
  <Paragraphs>53</Paragraphs>
  <Slides>30</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30</vt:i4>
      </vt:variant>
    </vt:vector>
  </HeadingPairs>
  <TitlesOfParts>
    <vt:vector size="35" baseType="lpstr">
      <vt:lpstr>Amasis MT Pro Light</vt:lpstr>
      <vt:lpstr>Arial</vt:lpstr>
      <vt:lpstr>Calibri</vt:lpstr>
      <vt:lpstr>Calibri Light</vt:lpstr>
      <vt:lpstr>Tema de Office</vt:lpstr>
      <vt:lpstr>Expo ESCOM 2021b  ADOO 2CV14</vt:lpstr>
      <vt:lpstr>Equipo 007  Los Antisistemas </vt:lpstr>
      <vt:lpstr>Presentación de PowerPoint</vt:lpstr>
      <vt:lpstr>Presentación de PowerPoint</vt:lpstr>
      <vt:lpstr>Presentación de PowerPoint</vt:lpstr>
      <vt:lpstr>Situación a resolver </vt:lpstr>
      <vt:lpstr>Funciones del sistema </vt:lpstr>
      <vt:lpstr>Actores del sistema</vt:lpstr>
      <vt:lpstr>Diagrama General de Casos de Uso</vt:lpstr>
      <vt:lpstr>Modelo de Dominio</vt:lpstr>
      <vt:lpstr>Modelo de Datos</vt:lpstr>
      <vt:lpstr>Diagrama de Paquetes</vt:lpstr>
      <vt:lpstr>Clases</vt:lpstr>
      <vt:lpstr>Producto</vt:lpstr>
      <vt:lpstr>Cliente</vt:lpstr>
      <vt:lpstr>Tarjetas CRC</vt:lpstr>
      <vt:lpstr>Diagrama de Maquinas de Estado </vt:lpstr>
      <vt:lpstr>Diagrama de Robustez </vt:lpstr>
      <vt:lpstr>Diagrama de Comunicación </vt:lpstr>
      <vt:lpstr>Interfaz de Usuario </vt:lpstr>
      <vt:lpstr>Página principal </vt:lpstr>
      <vt:lpstr>Articulos de Belleza </vt:lpstr>
      <vt:lpstr>Carrito de Compra</vt:lpstr>
      <vt:lpstr>Inicio de Sesión </vt:lpstr>
      <vt:lpstr>Nuevo Registro </vt:lpstr>
      <vt:lpstr>Opciones de Cuenta </vt:lpstr>
      <vt:lpstr>Producto Fuera de Stock</vt:lpstr>
      <vt:lpstr>Pedido Fuera de Stock </vt:lpstr>
      <vt:lpstr>Contacto</vt:lpstr>
      <vt:lpstr>ItzamaraStore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Expo ESCOM 2021b  ADOO 2CV14</dc:title>
  <dc:creator>Victor Norberto Pastrana Torres</dc:creator>
  <cp:lastModifiedBy>Victor Norberto Pastrana Torres</cp:lastModifiedBy>
  <cp:revision>17</cp:revision>
  <dcterms:created xsi:type="dcterms:W3CDTF">2021-06-21T03:49:06Z</dcterms:created>
  <dcterms:modified xsi:type="dcterms:W3CDTF">2021-06-21T06:57:27Z</dcterms:modified>
</cp:coreProperties>
</file>